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221CF-683D-4EB7-A7ED-A54700C6F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7CFD47-46D3-4FFD-9435-6B05BD6B2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EBA940-D7CF-420F-880A-06DDD617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2DDCD9-8D6E-4D79-BF7F-4A4B86232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3C87E5-EBFE-4C8C-9EEE-A7859E0D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74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DB69F-E3A6-48DC-BA75-07D242B3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AD50FA-584A-4722-B45E-8B7CB978D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0068CD-C717-4D1D-B770-C38EE4B3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C7B2EE-D3FD-4533-AAFB-E2A0FA7A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3FE9E5-AF88-4BD4-894C-FEAAA985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0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42587B-8C81-4973-8012-8FAA1833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C57C07-0DE3-4D8B-82EF-8800A3F44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EF9138-C852-4466-9FEF-F3A8D1E0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13EE07-5F88-4670-A165-671AADA8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00FBB0-6AD8-405D-BD0D-47AA5C5F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89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AC83B-A065-47EB-9193-9998A763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D5B958-B09A-4D60-844A-3C8003A58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DB7396-38B6-4843-B498-1034569D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C5442D-7FB4-4373-9117-A0341F1F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605561-ABA8-4950-8745-74364BD3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67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139A8-41F9-4028-9720-200914F2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526AA4-23EA-4003-B402-7E1C10447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1564A8-3C88-47C6-A157-76CAB46E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389C8B-CE81-432B-B9A3-27E1EDF7D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7A5ED2-8AA9-44A0-81A7-99500912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04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D3F42-4C6A-4B63-BD71-4EEB6677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F905CB-08DB-4CD2-9B7E-F0F075289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615847-4A53-4AFA-B9E3-38B2F0A6F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09BDB9-1DE8-472B-90C8-F11FDD0A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477DAD-8936-4D3F-99AF-D09593405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EE6469-6AFD-4CA1-BD3F-D40C3B07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72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62DB2-DE94-4290-99E1-0298F00D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54D81-964F-43CB-AE8A-FC2BDA44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287C74-E556-4112-A82A-EAE6C458B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83F939-430C-44C2-8351-FF2B1A588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A857F8A-1E8F-41D6-881E-8639605E9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FDE332-8786-460A-9899-CE6A4D11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EC4D66F-522E-4373-8EB2-C4E9522F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0A4F65-BCD1-4196-9B75-9FB528E7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18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9C1D2-4BE3-43B7-8DEA-37D49430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149D08C-55EE-4B85-BFD0-66BBC8AD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B3074A3-91CE-4E62-B1C4-F8D56D61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4E8BAB-02F6-4573-A4E9-5F9F478D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06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D50799-1896-4D3C-966D-EDBB928F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1D5BFF-24D4-46E9-A9CE-22D5E53C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3FB5D3-5256-4CF8-998F-4DE7A657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0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E629D-9588-49FF-9EEB-5B2E7BE1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24974F-4826-452F-B200-9827F00E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87BC40-5CE9-446F-BE5C-44A13E65F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56CFE4-CF3E-4A26-8EAF-64F9629AA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44A83D-3DD8-4386-8FB6-98D0D1AC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263D70-53BD-4076-AD06-F9A4CCEC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9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DFAC7-A88C-4ACC-AD7F-D1B77F3E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A168A1-6CF8-4F3E-B72E-2DC5AC68E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B1B2AF-B888-466F-B9E8-59902838A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8259AA-2EE8-428E-B078-A12D5909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BE2551-870A-4F06-AAB7-99DC4316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9F9941-3210-4224-93E7-9B2AB913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49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C85A64-45D4-46B7-B377-F72B95FF8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4D70E9-96C8-4A7D-98C8-720160B1F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4466EC-A30D-44A1-9EAA-54CFEE667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A323-47E8-4A8B-B9B9-B4606C9ECD09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EDCADF-1914-4B03-BC80-B9DDA24C8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1315A2-0B4A-47B6-AE1E-042E32A3C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602D-DC93-4B1A-BFBD-77FE658E51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27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654F9100-9FAA-4278-A3D9-EAB64C6CF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3DD388E-BA9B-4D53-8C3D-50879F5715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48AE850-002A-413C-A757-87DB15CDB7F8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A586837D-8AE4-4930-A510-6C54A5155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685" y="5642263"/>
            <a:ext cx="3437782" cy="1039233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9E0AF035-9012-4982-9EE4-F95D3A59AE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2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F2005-6C1F-4865-96D8-1ED7A591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D976B4-00D6-4AE2-B193-13BDF98A4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EC46198-04E7-4029-82DB-42B0D2958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F024998-34EA-412C-93AD-1023E8CF4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560EA4-65C6-4DD7-849D-1516D129C6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626" y="5634377"/>
            <a:ext cx="3591191" cy="108517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B9A348E-9D68-4C15-889D-0E4D8A2D20B6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207173D-BB53-48CE-8601-C8F85BA745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5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86E3D-9887-418A-A83A-3FFA64FB4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D1D7F2-A6F9-41C6-8A1E-636D8550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27556FB-F60A-4C02-90D6-4B13D8B37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7410D24-F400-4226-ADFF-843A4F15B0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5B6EF47-AE57-490B-93AE-B4B83CD949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174" y="5566100"/>
            <a:ext cx="4041464" cy="122172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98FE27D-C2A1-447E-959B-8F5C0E15137A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499E3B5-1CC2-405A-B5F9-32C09A2AC7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2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452D6-D2F1-403F-8B71-69E57367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CA1DE1-16AA-493A-956A-F8E641F92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49A178F-FCB2-4BEC-A5F8-74750C5EB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58C65D0-7DA4-4DAE-A8CA-51F47EFFEF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9C8429C-2A4A-46A8-8CE7-629EE7B98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347" y="5538380"/>
            <a:ext cx="4365305" cy="131962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B026F2F-1039-48A2-81FF-86C7B4B684B8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1AB538B-892A-409C-BD6B-53A280CC7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7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2A1CF-CB1D-4EB9-9B23-90DD3643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7A66ED43-2281-4B78-AA12-ED6A7ADC88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783" y="1115289"/>
            <a:ext cx="7562103" cy="2286005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5B4D390-7A55-400D-9825-641428097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5CB3B96-3583-4B79-8576-F1B1CD04D4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B1A9A48-575A-475B-824B-DD5522103B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57" y="5444013"/>
            <a:ext cx="4679353" cy="1413987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8B49CD5C-DD58-45F0-ACE2-BF77042789B1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C208FADA-47F6-45CC-AA6B-9EF32DABFA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18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C543C-5830-4C68-BC08-FF2D7E5D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E8372F-F53B-4C78-B707-27BD909DE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1E81A7C-F681-4127-9EB4-15CCAEE3F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072F333-A966-45D9-89F2-4097DF2361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058B711-DE55-40C4-B92E-6591DE3EA7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788" y="5506899"/>
            <a:ext cx="4394988" cy="132859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7EC4A45-C888-4936-9B8C-A7EA74C75C7C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F2FAA39-DB57-4111-951C-FDB98A6A81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38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A0C2E-3CA4-4034-A2F8-B407EA54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21E534-2E02-4C92-8C4D-BF8D4C008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58C277-667C-44BC-8DE9-EBCDD24F4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F115486-BDB1-4DBE-8823-C5DACDF8DF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A53622F-8BCB-410E-8DE6-2CF990B184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81" y="5209788"/>
            <a:ext cx="5137194" cy="15529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D9228AD-5C98-40B0-B9A6-302836AC4B20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523362A-C008-493F-A67C-1E699A2392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2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98492-B9AC-4E04-A51B-B829CDB2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E8B221-9B9A-4629-8E8A-033EC2B9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DBA2D3A-39A4-465A-A1F4-A969CAF08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EE07CBC-8C95-4437-907C-55238FE589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8EF10B9-EBF4-4FB7-98E4-AB269206D6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45" y="5345033"/>
            <a:ext cx="4718005" cy="142624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562C871-E62D-4561-A167-779F23079D01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14478D1-3D04-4EA7-A944-7B2E328300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3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A7D03-23E7-482A-9030-120CA895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2DDA687F-BA3F-42FA-879E-3AE43ACFC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948" y="2858291"/>
            <a:ext cx="7562103" cy="2286005"/>
          </a:xfr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4C77666-86AE-4758-8AF9-0A09CDB38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A4D4F89-15FB-43F9-A2C6-F5CCEF4E8F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2" r="31489"/>
          <a:stretch/>
        </p:blipFill>
        <p:spPr>
          <a:xfrm>
            <a:off x="75648" y="4332303"/>
            <a:ext cx="1340999" cy="234919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12A3BC1-DFB1-4374-8A0A-2A8DBAFA2AB2}"/>
              </a:ext>
            </a:extLst>
          </p:cNvPr>
          <p:cNvSpPr txBox="1"/>
          <p:nvPr/>
        </p:nvSpPr>
        <p:spPr>
          <a:xfrm>
            <a:off x="4421450" y="436528"/>
            <a:ext cx="3062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FFC000"/>
                </a:solidFill>
              </a:rPr>
              <a:t>CERTIFICADO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4766679-8203-4341-81A7-C83310F089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53" y="0"/>
            <a:ext cx="5468407" cy="334327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856E2BF-2375-4975-A610-04688E794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98" y="5548589"/>
            <a:ext cx="4175165" cy="126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9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Cesar</dc:creator>
  <cp:lastModifiedBy>Claudio Cesar</cp:lastModifiedBy>
  <cp:revision>5</cp:revision>
  <dcterms:created xsi:type="dcterms:W3CDTF">2019-02-26T20:36:42Z</dcterms:created>
  <dcterms:modified xsi:type="dcterms:W3CDTF">2019-02-26T21:15:43Z</dcterms:modified>
</cp:coreProperties>
</file>