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59" r:id="rId7"/>
  </p:sldIdLst>
  <p:sldSz cx="3657600" cy="3657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A4C"/>
    <a:srgbClr val="5D47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2088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" y="598593"/>
            <a:ext cx="3108960" cy="1273387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921087"/>
            <a:ext cx="2743200" cy="883073"/>
          </a:xfrm>
        </p:spPr>
        <p:txBody>
          <a:bodyPr/>
          <a:lstStyle>
            <a:lvl1pPr marL="0" indent="0" algn="ctr">
              <a:buNone/>
              <a:defRPr sz="960"/>
            </a:lvl1pPr>
            <a:lvl2pPr marL="182880" indent="0" algn="ctr">
              <a:buNone/>
              <a:defRPr sz="800"/>
            </a:lvl2pPr>
            <a:lvl3pPr marL="365760" indent="0" algn="ctr">
              <a:buNone/>
              <a:defRPr sz="720"/>
            </a:lvl3pPr>
            <a:lvl4pPr marL="548640" indent="0" algn="ctr">
              <a:buNone/>
              <a:defRPr sz="640"/>
            </a:lvl4pPr>
            <a:lvl5pPr marL="731520" indent="0" algn="ctr">
              <a:buNone/>
              <a:defRPr sz="640"/>
            </a:lvl5pPr>
            <a:lvl6pPr marL="914400" indent="0" algn="ctr">
              <a:buNone/>
              <a:defRPr sz="640"/>
            </a:lvl6pPr>
            <a:lvl7pPr marL="1097280" indent="0" algn="ctr">
              <a:buNone/>
              <a:defRPr sz="640"/>
            </a:lvl7pPr>
            <a:lvl8pPr marL="1280160" indent="0" algn="ctr">
              <a:buNone/>
              <a:defRPr sz="640"/>
            </a:lvl8pPr>
            <a:lvl9pPr marL="1463040" indent="0" algn="ctr">
              <a:buNone/>
              <a:defRPr sz="64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F2A0-83B9-4E02-A975-D5C26DA19B31}" type="datetimeFigureOut">
              <a:rPr lang="pt-BR" smtClean="0"/>
              <a:t>27/02/2020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13A3-2952-42E4-BDF1-5BDA3BFB8D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840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F2A0-83B9-4E02-A975-D5C26DA19B31}" type="datetimeFigureOut">
              <a:rPr lang="pt-BR" smtClean="0"/>
              <a:t>27/02/2020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13A3-2952-42E4-BDF1-5BDA3BFB8D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293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" y="194733"/>
            <a:ext cx="788670" cy="309964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" y="194733"/>
            <a:ext cx="2320290" cy="309964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F2A0-83B9-4E02-A975-D5C26DA19B31}" type="datetimeFigureOut">
              <a:rPr lang="pt-BR" smtClean="0"/>
              <a:t>27/02/2020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13A3-2952-42E4-BDF1-5BDA3BFB8D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406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F2A0-83B9-4E02-A975-D5C26DA19B31}" type="datetimeFigureOut">
              <a:rPr lang="pt-BR" smtClean="0"/>
              <a:t>27/02/2020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13A3-2952-42E4-BDF1-5BDA3BFB8D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4620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" y="911861"/>
            <a:ext cx="3154680" cy="152146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" y="2447714"/>
            <a:ext cx="3154680" cy="800100"/>
          </a:xfrm>
        </p:spPr>
        <p:txBody>
          <a:bodyPr/>
          <a:lstStyle>
            <a:lvl1pPr marL="0" indent="0">
              <a:buNone/>
              <a:defRPr sz="960">
                <a:solidFill>
                  <a:schemeClr val="tx1"/>
                </a:solidFill>
              </a:defRPr>
            </a:lvl1pPr>
            <a:lvl2pPr marL="18288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365760" indent="0">
              <a:buNone/>
              <a:defRPr sz="720">
                <a:solidFill>
                  <a:schemeClr val="tx1">
                    <a:tint val="75000"/>
                  </a:schemeClr>
                </a:solidFill>
              </a:defRPr>
            </a:lvl3pPr>
            <a:lvl4pPr marL="54864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4pPr>
            <a:lvl5pPr marL="73152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5pPr>
            <a:lvl6pPr marL="91440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6pPr>
            <a:lvl7pPr marL="109728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7pPr>
            <a:lvl8pPr marL="128016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8pPr>
            <a:lvl9pPr marL="146304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F2A0-83B9-4E02-A975-D5C26DA19B31}" type="datetimeFigureOut">
              <a:rPr lang="pt-BR" smtClean="0"/>
              <a:t>27/02/2020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13A3-2952-42E4-BDF1-5BDA3BFB8D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1063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" y="973666"/>
            <a:ext cx="1554480" cy="232071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" y="973666"/>
            <a:ext cx="1554480" cy="232071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F2A0-83B9-4E02-A975-D5C26DA19B31}" type="datetimeFigureOut">
              <a:rPr lang="pt-BR" smtClean="0"/>
              <a:t>27/02/2020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13A3-2952-42E4-BDF1-5BDA3BFB8D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1780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" y="194734"/>
            <a:ext cx="3154680" cy="70696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7" y="896620"/>
            <a:ext cx="1547336" cy="439420"/>
          </a:xfrm>
        </p:spPr>
        <p:txBody>
          <a:bodyPr anchor="b"/>
          <a:lstStyle>
            <a:lvl1pPr marL="0" indent="0">
              <a:buNone/>
              <a:defRPr sz="960" b="1"/>
            </a:lvl1pPr>
            <a:lvl2pPr marL="182880" indent="0">
              <a:buNone/>
              <a:defRPr sz="800" b="1"/>
            </a:lvl2pPr>
            <a:lvl3pPr marL="365760" indent="0">
              <a:buNone/>
              <a:defRPr sz="720" b="1"/>
            </a:lvl3pPr>
            <a:lvl4pPr marL="548640" indent="0">
              <a:buNone/>
              <a:defRPr sz="640" b="1"/>
            </a:lvl4pPr>
            <a:lvl5pPr marL="731520" indent="0">
              <a:buNone/>
              <a:defRPr sz="640" b="1"/>
            </a:lvl5pPr>
            <a:lvl6pPr marL="914400" indent="0">
              <a:buNone/>
              <a:defRPr sz="640" b="1"/>
            </a:lvl6pPr>
            <a:lvl7pPr marL="1097280" indent="0">
              <a:buNone/>
              <a:defRPr sz="640" b="1"/>
            </a:lvl7pPr>
            <a:lvl8pPr marL="1280160" indent="0">
              <a:buNone/>
              <a:defRPr sz="640" b="1"/>
            </a:lvl8pPr>
            <a:lvl9pPr marL="1463040" indent="0">
              <a:buNone/>
              <a:defRPr sz="64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7" y="1336040"/>
            <a:ext cx="1547336" cy="196511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" y="896620"/>
            <a:ext cx="1554956" cy="439420"/>
          </a:xfrm>
        </p:spPr>
        <p:txBody>
          <a:bodyPr anchor="b"/>
          <a:lstStyle>
            <a:lvl1pPr marL="0" indent="0">
              <a:buNone/>
              <a:defRPr sz="960" b="1"/>
            </a:lvl1pPr>
            <a:lvl2pPr marL="182880" indent="0">
              <a:buNone/>
              <a:defRPr sz="800" b="1"/>
            </a:lvl2pPr>
            <a:lvl3pPr marL="365760" indent="0">
              <a:buNone/>
              <a:defRPr sz="720" b="1"/>
            </a:lvl3pPr>
            <a:lvl4pPr marL="548640" indent="0">
              <a:buNone/>
              <a:defRPr sz="640" b="1"/>
            </a:lvl4pPr>
            <a:lvl5pPr marL="731520" indent="0">
              <a:buNone/>
              <a:defRPr sz="640" b="1"/>
            </a:lvl5pPr>
            <a:lvl6pPr marL="914400" indent="0">
              <a:buNone/>
              <a:defRPr sz="640" b="1"/>
            </a:lvl6pPr>
            <a:lvl7pPr marL="1097280" indent="0">
              <a:buNone/>
              <a:defRPr sz="640" b="1"/>
            </a:lvl7pPr>
            <a:lvl8pPr marL="1280160" indent="0">
              <a:buNone/>
              <a:defRPr sz="640" b="1"/>
            </a:lvl8pPr>
            <a:lvl9pPr marL="1463040" indent="0">
              <a:buNone/>
              <a:defRPr sz="64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" y="1336040"/>
            <a:ext cx="1554956" cy="196511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F2A0-83B9-4E02-A975-D5C26DA19B31}" type="datetimeFigureOut">
              <a:rPr lang="pt-BR" smtClean="0"/>
              <a:t>27/02/2020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13A3-2952-42E4-BDF1-5BDA3BFB8D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9067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F2A0-83B9-4E02-A975-D5C26DA19B31}" type="datetimeFigureOut">
              <a:rPr lang="pt-BR" smtClean="0"/>
              <a:t>27/02/2020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13A3-2952-42E4-BDF1-5BDA3BFB8D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9437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F2A0-83B9-4E02-A975-D5C26DA19B31}" type="datetimeFigureOut">
              <a:rPr lang="pt-BR" smtClean="0"/>
              <a:t>27/02/2020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13A3-2952-42E4-BDF1-5BDA3BFB8D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7745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7" y="243840"/>
            <a:ext cx="1179671" cy="853440"/>
          </a:xfrm>
        </p:spPr>
        <p:txBody>
          <a:bodyPr anchor="b"/>
          <a:lstStyle>
            <a:lvl1pPr>
              <a:defRPr sz="128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" y="526627"/>
            <a:ext cx="1851660" cy="2599267"/>
          </a:xfrm>
        </p:spPr>
        <p:txBody>
          <a:bodyPr/>
          <a:lstStyle>
            <a:lvl1pPr>
              <a:defRPr sz="1280"/>
            </a:lvl1pPr>
            <a:lvl2pPr>
              <a:defRPr sz="1120"/>
            </a:lvl2pPr>
            <a:lvl3pPr>
              <a:defRPr sz="96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7" y="1097280"/>
            <a:ext cx="1179671" cy="2032847"/>
          </a:xfrm>
        </p:spPr>
        <p:txBody>
          <a:bodyPr/>
          <a:lstStyle>
            <a:lvl1pPr marL="0" indent="0">
              <a:buNone/>
              <a:defRPr sz="640"/>
            </a:lvl1pPr>
            <a:lvl2pPr marL="182880" indent="0">
              <a:buNone/>
              <a:defRPr sz="560"/>
            </a:lvl2pPr>
            <a:lvl3pPr marL="365760" indent="0">
              <a:buNone/>
              <a:defRPr sz="480"/>
            </a:lvl3pPr>
            <a:lvl4pPr marL="548640" indent="0">
              <a:buNone/>
              <a:defRPr sz="400"/>
            </a:lvl4pPr>
            <a:lvl5pPr marL="731520" indent="0">
              <a:buNone/>
              <a:defRPr sz="400"/>
            </a:lvl5pPr>
            <a:lvl6pPr marL="914400" indent="0">
              <a:buNone/>
              <a:defRPr sz="400"/>
            </a:lvl6pPr>
            <a:lvl7pPr marL="1097280" indent="0">
              <a:buNone/>
              <a:defRPr sz="400"/>
            </a:lvl7pPr>
            <a:lvl8pPr marL="1280160" indent="0">
              <a:buNone/>
              <a:defRPr sz="400"/>
            </a:lvl8pPr>
            <a:lvl9pPr marL="1463040" indent="0">
              <a:buNone/>
              <a:defRPr sz="4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F2A0-83B9-4E02-A975-D5C26DA19B31}" type="datetimeFigureOut">
              <a:rPr lang="pt-BR" smtClean="0"/>
              <a:t>27/02/2020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13A3-2952-42E4-BDF1-5BDA3BFB8D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0763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7" y="243840"/>
            <a:ext cx="1179671" cy="853440"/>
          </a:xfrm>
        </p:spPr>
        <p:txBody>
          <a:bodyPr anchor="b"/>
          <a:lstStyle>
            <a:lvl1pPr>
              <a:defRPr sz="128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" y="526627"/>
            <a:ext cx="1851660" cy="2599267"/>
          </a:xfrm>
        </p:spPr>
        <p:txBody>
          <a:bodyPr anchor="t"/>
          <a:lstStyle>
            <a:lvl1pPr marL="0" indent="0">
              <a:buNone/>
              <a:defRPr sz="1280"/>
            </a:lvl1pPr>
            <a:lvl2pPr marL="182880" indent="0">
              <a:buNone/>
              <a:defRPr sz="1120"/>
            </a:lvl2pPr>
            <a:lvl3pPr marL="365760" indent="0">
              <a:buNone/>
              <a:defRPr sz="960"/>
            </a:lvl3pPr>
            <a:lvl4pPr marL="548640" indent="0">
              <a:buNone/>
              <a:defRPr sz="800"/>
            </a:lvl4pPr>
            <a:lvl5pPr marL="731520" indent="0">
              <a:buNone/>
              <a:defRPr sz="800"/>
            </a:lvl5pPr>
            <a:lvl6pPr marL="914400" indent="0">
              <a:buNone/>
              <a:defRPr sz="800"/>
            </a:lvl6pPr>
            <a:lvl7pPr marL="1097280" indent="0">
              <a:buNone/>
              <a:defRPr sz="800"/>
            </a:lvl7pPr>
            <a:lvl8pPr marL="1280160" indent="0">
              <a:buNone/>
              <a:defRPr sz="800"/>
            </a:lvl8pPr>
            <a:lvl9pPr marL="1463040" indent="0">
              <a:buNone/>
              <a:defRPr sz="8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7" y="1097280"/>
            <a:ext cx="1179671" cy="2032847"/>
          </a:xfrm>
        </p:spPr>
        <p:txBody>
          <a:bodyPr/>
          <a:lstStyle>
            <a:lvl1pPr marL="0" indent="0">
              <a:buNone/>
              <a:defRPr sz="640"/>
            </a:lvl1pPr>
            <a:lvl2pPr marL="182880" indent="0">
              <a:buNone/>
              <a:defRPr sz="560"/>
            </a:lvl2pPr>
            <a:lvl3pPr marL="365760" indent="0">
              <a:buNone/>
              <a:defRPr sz="480"/>
            </a:lvl3pPr>
            <a:lvl4pPr marL="548640" indent="0">
              <a:buNone/>
              <a:defRPr sz="400"/>
            </a:lvl4pPr>
            <a:lvl5pPr marL="731520" indent="0">
              <a:buNone/>
              <a:defRPr sz="400"/>
            </a:lvl5pPr>
            <a:lvl6pPr marL="914400" indent="0">
              <a:buNone/>
              <a:defRPr sz="400"/>
            </a:lvl6pPr>
            <a:lvl7pPr marL="1097280" indent="0">
              <a:buNone/>
              <a:defRPr sz="400"/>
            </a:lvl7pPr>
            <a:lvl8pPr marL="1280160" indent="0">
              <a:buNone/>
              <a:defRPr sz="400"/>
            </a:lvl8pPr>
            <a:lvl9pPr marL="1463040" indent="0">
              <a:buNone/>
              <a:defRPr sz="4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F2A0-83B9-4E02-A975-D5C26DA19B31}" type="datetimeFigureOut">
              <a:rPr lang="pt-BR" smtClean="0"/>
              <a:t>27/02/2020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13A3-2952-42E4-BDF1-5BDA3BFB8D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3629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" y="194734"/>
            <a:ext cx="3154680" cy="706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" y="973666"/>
            <a:ext cx="3154680" cy="2320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" y="3390054"/>
            <a:ext cx="82296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3F2A0-83B9-4E02-A975-D5C26DA19B31}" type="datetimeFigureOut">
              <a:rPr lang="pt-BR" smtClean="0"/>
              <a:t>27/02/2020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" y="3390054"/>
            <a:ext cx="123444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" y="3390054"/>
            <a:ext cx="82296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113A3-2952-42E4-BDF1-5BDA3BFB8D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1801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65760" rtl="0" eaLnBrk="1" latinLnBrk="0" hangingPunct="1">
        <a:lnSpc>
          <a:spcPct val="90000"/>
        </a:lnSpc>
        <a:spcBef>
          <a:spcPct val="0"/>
        </a:spcBef>
        <a:buNone/>
        <a:defRPr sz="17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36576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12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F111692-5CB5-400D-A31B-BF9ECB9F8A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36576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0AB78104-3DDA-455A-AD46-320498DFEA04}"/>
              </a:ext>
            </a:extLst>
          </p:cNvPr>
          <p:cNvSpPr txBox="1"/>
          <p:nvPr/>
        </p:nvSpPr>
        <p:spPr>
          <a:xfrm>
            <a:off x="-2" y="579271"/>
            <a:ext cx="36576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>
                <a:solidFill>
                  <a:srgbClr val="F16A4C"/>
                </a:solidFill>
                <a:latin typeface="Abadi" panose="020B0604020104020204" pitchFamily="34" charset="0"/>
              </a:rPr>
              <a:t>Título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5955EE1-0657-496F-BF71-75CFB0B9ED12}"/>
              </a:ext>
            </a:extLst>
          </p:cNvPr>
          <p:cNvSpPr txBox="1"/>
          <p:nvPr/>
        </p:nvSpPr>
        <p:spPr>
          <a:xfrm>
            <a:off x="311286" y="1369763"/>
            <a:ext cx="2840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 err="1">
                <a:latin typeface="Abadi Extra Light" panose="020B0204020104020204" pitchFamily="34" charset="0"/>
              </a:rPr>
              <a:t>Lorem</a:t>
            </a:r>
            <a:r>
              <a:rPr lang="pt-BR" sz="900" dirty="0">
                <a:latin typeface="Abadi Extra Light" panose="020B0204020104020204" pitchFamily="34" charset="0"/>
              </a:rPr>
              <a:t> ipsum </a:t>
            </a:r>
            <a:r>
              <a:rPr lang="pt-BR" sz="900" dirty="0" err="1">
                <a:latin typeface="Abadi Extra Light" panose="020B0204020104020204" pitchFamily="34" charset="0"/>
              </a:rPr>
              <a:t>dolor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sit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amet</a:t>
            </a:r>
            <a:r>
              <a:rPr lang="pt-BR" sz="900" dirty="0">
                <a:latin typeface="Abadi Extra Light" panose="020B0204020104020204" pitchFamily="34" charset="0"/>
              </a:rPr>
              <a:t>, </a:t>
            </a:r>
            <a:r>
              <a:rPr lang="pt-BR" sz="900" dirty="0" err="1">
                <a:latin typeface="Abadi Extra Light" panose="020B0204020104020204" pitchFamily="34" charset="0"/>
              </a:rPr>
              <a:t>consectetur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adipiscing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elit</a:t>
            </a:r>
            <a:r>
              <a:rPr lang="pt-BR" sz="900" dirty="0">
                <a:latin typeface="Abadi Extra Light" panose="020B0204020104020204" pitchFamily="34" charset="0"/>
              </a:rPr>
              <a:t>, </a:t>
            </a:r>
            <a:r>
              <a:rPr lang="pt-BR" sz="900" dirty="0" err="1">
                <a:latin typeface="Abadi Extra Light" panose="020B0204020104020204" pitchFamily="34" charset="0"/>
              </a:rPr>
              <a:t>sed</a:t>
            </a:r>
            <a:r>
              <a:rPr lang="pt-BR" sz="900" dirty="0">
                <a:latin typeface="Abadi Extra Light" panose="020B0204020104020204" pitchFamily="34" charset="0"/>
              </a:rPr>
              <a:t> do </a:t>
            </a:r>
            <a:r>
              <a:rPr lang="pt-BR" sz="900" dirty="0" err="1">
                <a:latin typeface="Abadi Extra Light" panose="020B0204020104020204" pitchFamily="34" charset="0"/>
              </a:rPr>
              <a:t>eiusmod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tempor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incididunt</a:t>
            </a:r>
            <a:r>
              <a:rPr lang="pt-BR" sz="900" dirty="0">
                <a:latin typeface="Abadi Extra Light" panose="020B0204020104020204" pitchFamily="34" charset="0"/>
              </a:rPr>
              <a:t> ut labore et </a:t>
            </a:r>
            <a:r>
              <a:rPr lang="pt-BR" sz="900" dirty="0" err="1">
                <a:latin typeface="Abadi Extra Light" panose="020B0204020104020204" pitchFamily="34" charset="0"/>
              </a:rPr>
              <a:t>dolore</a:t>
            </a:r>
            <a:r>
              <a:rPr lang="pt-BR" sz="900" dirty="0">
                <a:latin typeface="Abadi Extra Light" panose="020B0204020104020204" pitchFamily="34" charset="0"/>
              </a:rPr>
              <a:t> magna </a:t>
            </a:r>
            <a:r>
              <a:rPr lang="pt-BR" sz="900" dirty="0" err="1">
                <a:latin typeface="Abadi Extra Light" panose="020B0204020104020204" pitchFamily="34" charset="0"/>
              </a:rPr>
              <a:t>aliqua</a:t>
            </a:r>
            <a:r>
              <a:rPr lang="pt-BR" sz="900" dirty="0">
                <a:latin typeface="Abadi Extra Light" panose="020B0204020104020204" pitchFamily="34" charset="0"/>
              </a:rPr>
              <a:t>. Ut </a:t>
            </a:r>
            <a:r>
              <a:rPr lang="pt-BR" sz="900" dirty="0" err="1">
                <a:latin typeface="Abadi Extra Light" panose="020B0204020104020204" pitchFamily="34" charset="0"/>
              </a:rPr>
              <a:t>enim</a:t>
            </a:r>
            <a:r>
              <a:rPr lang="pt-BR" sz="900" dirty="0">
                <a:latin typeface="Abadi Extra Light" panose="020B0204020104020204" pitchFamily="34" charset="0"/>
              </a:rPr>
              <a:t> ad </a:t>
            </a:r>
            <a:r>
              <a:rPr lang="pt-BR" sz="900" dirty="0" err="1">
                <a:latin typeface="Abadi Extra Light" panose="020B0204020104020204" pitchFamily="34" charset="0"/>
              </a:rPr>
              <a:t>minim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veniam</a:t>
            </a:r>
            <a:r>
              <a:rPr lang="pt-BR" sz="900" dirty="0">
                <a:latin typeface="Abadi Extra Light" panose="020B0204020104020204" pitchFamily="34" charset="0"/>
              </a:rPr>
              <a:t>, quis </a:t>
            </a:r>
            <a:r>
              <a:rPr lang="pt-BR" sz="900" dirty="0" err="1">
                <a:latin typeface="Abadi Extra Light" panose="020B0204020104020204" pitchFamily="34" charset="0"/>
              </a:rPr>
              <a:t>nostrud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exercitation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ullamco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laboris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nisi</a:t>
            </a:r>
            <a:r>
              <a:rPr lang="pt-BR" sz="900" dirty="0">
                <a:latin typeface="Abadi Extra Light" panose="020B0204020104020204" pitchFamily="34" charset="0"/>
              </a:rPr>
              <a:t> ut </a:t>
            </a:r>
            <a:r>
              <a:rPr lang="pt-BR" sz="900" dirty="0" err="1">
                <a:latin typeface="Abadi Extra Light" panose="020B0204020104020204" pitchFamily="34" charset="0"/>
              </a:rPr>
              <a:t>aliquip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ex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ea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commodo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consequat</a:t>
            </a:r>
            <a:r>
              <a:rPr lang="pt-BR" sz="900" dirty="0">
                <a:latin typeface="Abadi Extra Light" panose="020B0204020104020204" pitchFamily="34" charset="0"/>
              </a:rPr>
              <a:t>. </a:t>
            </a:r>
            <a:r>
              <a:rPr lang="pt-BR" sz="900" dirty="0" err="1">
                <a:latin typeface="Abadi Extra Light" panose="020B0204020104020204" pitchFamily="34" charset="0"/>
              </a:rPr>
              <a:t>Duis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aute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irure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dolor</a:t>
            </a:r>
            <a:r>
              <a:rPr lang="pt-BR" sz="900" dirty="0">
                <a:latin typeface="Abadi Extra Light" panose="020B0204020104020204" pitchFamily="34" charset="0"/>
              </a:rPr>
              <a:t> in </a:t>
            </a:r>
            <a:r>
              <a:rPr lang="pt-BR" sz="900" dirty="0" err="1">
                <a:latin typeface="Abadi Extra Light" panose="020B0204020104020204" pitchFamily="34" charset="0"/>
              </a:rPr>
              <a:t>reprehenderit</a:t>
            </a:r>
            <a:r>
              <a:rPr lang="pt-BR" sz="900" dirty="0">
                <a:latin typeface="Abadi Extra Light" panose="020B0204020104020204" pitchFamily="34" charset="0"/>
              </a:rPr>
              <a:t> in </a:t>
            </a:r>
            <a:r>
              <a:rPr lang="pt-BR" sz="900" dirty="0" err="1">
                <a:latin typeface="Abadi Extra Light" panose="020B0204020104020204" pitchFamily="34" charset="0"/>
              </a:rPr>
              <a:t>voluptate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velit</a:t>
            </a:r>
            <a:r>
              <a:rPr lang="pt-BR" sz="900" dirty="0">
                <a:latin typeface="Abadi Extra Light" panose="020B0204020104020204" pitchFamily="34" charset="0"/>
              </a:rPr>
              <a:t> esse </a:t>
            </a:r>
            <a:r>
              <a:rPr lang="pt-BR" sz="900" dirty="0" err="1">
                <a:latin typeface="Abadi Extra Light" panose="020B0204020104020204" pitchFamily="34" charset="0"/>
              </a:rPr>
              <a:t>cillum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dolore</a:t>
            </a:r>
            <a:r>
              <a:rPr lang="pt-BR" sz="900" dirty="0">
                <a:latin typeface="Abadi Extra Light" panose="020B0204020104020204" pitchFamily="34" charset="0"/>
              </a:rPr>
              <a:t> eu </a:t>
            </a:r>
            <a:r>
              <a:rPr lang="pt-BR" sz="900" dirty="0" err="1">
                <a:latin typeface="Abadi Extra Light" panose="020B0204020104020204" pitchFamily="34" charset="0"/>
              </a:rPr>
              <a:t>fugiat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nulla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pariatur</a:t>
            </a:r>
            <a:r>
              <a:rPr lang="pt-BR" sz="900" dirty="0">
                <a:latin typeface="Abadi Extra Light" panose="020B0204020104020204" pitchFamily="34" charset="0"/>
              </a:rPr>
              <a:t>. 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9F902D3-8DD3-4D51-B8F5-5D183587D741}"/>
              </a:ext>
            </a:extLst>
          </p:cNvPr>
          <p:cNvSpPr txBox="1"/>
          <p:nvPr/>
        </p:nvSpPr>
        <p:spPr>
          <a:xfrm>
            <a:off x="-3" y="954385"/>
            <a:ext cx="36575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i="1" dirty="0">
                <a:latin typeface="Abadi Extra Light" panose="020B0204020104020204" pitchFamily="34" charset="0"/>
              </a:rPr>
              <a:t>Linha de apoio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F8539F78-14D2-4A78-AC90-80D65CCBAEA5}"/>
              </a:ext>
            </a:extLst>
          </p:cNvPr>
          <p:cNvSpPr/>
          <p:nvPr/>
        </p:nvSpPr>
        <p:spPr>
          <a:xfrm>
            <a:off x="950872" y="3203379"/>
            <a:ext cx="536242" cy="325161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7E899ABA-51A0-4025-998F-B4DB5A740032}"/>
              </a:ext>
            </a:extLst>
          </p:cNvPr>
          <p:cNvSpPr txBox="1"/>
          <p:nvPr/>
        </p:nvSpPr>
        <p:spPr>
          <a:xfrm>
            <a:off x="964560" y="3203377"/>
            <a:ext cx="5362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00" dirty="0"/>
              <a:t>Logo parceiros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171D4C24-5982-4EBE-AC1F-FB18E0337986}"/>
              </a:ext>
            </a:extLst>
          </p:cNvPr>
          <p:cNvSpPr/>
          <p:nvPr/>
        </p:nvSpPr>
        <p:spPr>
          <a:xfrm>
            <a:off x="1668896" y="3203377"/>
            <a:ext cx="536242" cy="325161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B83ED15F-90BD-45E8-A1AD-D0DB8FEFD7BC}"/>
              </a:ext>
            </a:extLst>
          </p:cNvPr>
          <p:cNvSpPr/>
          <p:nvPr/>
        </p:nvSpPr>
        <p:spPr>
          <a:xfrm>
            <a:off x="2386920" y="3203377"/>
            <a:ext cx="536242" cy="325161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FD40D157-19F7-4A3F-B505-3B060DD9BF4A}"/>
              </a:ext>
            </a:extLst>
          </p:cNvPr>
          <p:cNvSpPr txBox="1"/>
          <p:nvPr/>
        </p:nvSpPr>
        <p:spPr>
          <a:xfrm>
            <a:off x="1667684" y="3203377"/>
            <a:ext cx="6122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00" dirty="0"/>
              <a:t>Logo parceiros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EF17CD9-6F9D-4943-B9D1-7D76381774CA}"/>
              </a:ext>
            </a:extLst>
          </p:cNvPr>
          <p:cNvSpPr txBox="1"/>
          <p:nvPr/>
        </p:nvSpPr>
        <p:spPr>
          <a:xfrm>
            <a:off x="2386920" y="3220761"/>
            <a:ext cx="6122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00" dirty="0"/>
              <a:t>Logo parceiros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DF9D8E90-C599-4627-A5CE-77C1A0762123}"/>
              </a:ext>
            </a:extLst>
          </p:cNvPr>
          <p:cNvSpPr txBox="1"/>
          <p:nvPr/>
        </p:nvSpPr>
        <p:spPr>
          <a:xfrm>
            <a:off x="643222" y="2462250"/>
            <a:ext cx="1254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900" b="1" dirty="0">
                <a:solidFill>
                  <a:srgbClr val="F16A4C"/>
                </a:solidFill>
                <a:latin typeface="Abadi" panose="020B0604020104020204" pitchFamily="34" charset="0"/>
              </a:rPr>
              <a:t>Tópicos:</a:t>
            </a:r>
            <a:r>
              <a:rPr lang="pt-BR" sz="900" dirty="0">
                <a:solidFill>
                  <a:srgbClr val="F16A4C"/>
                </a:solidFill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xxxxxx</a:t>
            </a:r>
            <a:endParaRPr lang="pt-BR" sz="900" dirty="0">
              <a:latin typeface="Abadi Extra Light" panose="020B0204020104020204" pitchFamily="34" charset="0"/>
            </a:endParaRPr>
          </a:p>
          <a:p>
            <a:pPr algn="just"/>
            <a:r>
              <a:rPr lang="pt-BR" sz="900" b="1" dirty="0">
                <a:solidFill>
                  <a:srgbClr val="F16A4C"/>
                </a:solidFill>
                <a:latin typeface="Abadi" panose="020B0604020104020204" pitchFamily="34" charset="0"/>
              </a:rPr>
              <a:t>Tópicos: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xxxxx</a:t>
            </a:r>
            <a:endParaRPr lang="pt-BR" dirty="0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D4DF18A6-3EB0-4E11-921E-ABB340EC8E1A}"/>
              </a:ext>
            </a:extLst>
          </p:cNvPr>
          <p:cNvSpPr txBox="1"/>
          <p:nvPr/>
        </p:nvSpPr>
        <p:spPr>
          <a:xfrm>
            <a:off x="1897489" y="2462250"/>
            <a:ext cx="1254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900" b="1" dirty="0">
                <a:solidFill>
                  <a:srgbClr val="F16A4C"/>
                </a:solidFill>
                <a:latin typeface="Abadi" panose="020B0604020104020204" pitchFamily="34" charset="0"/>
              </a:rPr>
              <a:t>Tópicos:</a:t>
            </a:r>
            <a:r>
              <a:rPr lang="pt-BR" sz="900" dirty="0">
                <a:solidFill>
                  <a:srgbClr val="F16A4C"/>
                </a:solidFill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xxxxxx</a:t>
            </a:r>
            <a:endParaRPr lang="pt-BR" sz="900" dirty="0">
              <a:latin typeface="Abadi Extra Light" panose="020B0204020104020204" pitchFamily="34" charset="0"/>
            </a:endParaRPr>
          </a:p>
          <a:p>
            <a:pPr algn="just"/>
            <a:r>
              <a:rPr lang="pt-BR" sz="900" b="1" dirty="0">
                <a:solidFill>
                  <a:srgbClr val="F16A4C"/>
                </a:solidFill>
                <a:latin typeface="Abadi" panose="020B0604020104020204" pitchFamily="34" charset="0"/>
              </a:rPr>
              <a:t>Tópicos: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xxxxx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1564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desenho&#10;&#10;Descrição gerada automaticamente">
            <a:extLst>
              <a:ext uri="{FF2B5EF4-FFF2-40B4-BE49-F238E27FC236}">
                <a16:creationId xmlns:a16="http://schemas.microsoft.com/office/drawing/2014/main" id="{B9181AA1-C8F8-449A-80F1-CCAEF565F2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3657600"/>
          </a:xfrm>
          <a:prstGeom prst="rect">
            <a:avLst/>
          </a:prstGeom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5B8AFF97-52A6-426C-ADE6-49E20B2182FD}"/>
              </a:ext>
            </a:extLst>
          </p:cNvPr>
          <p:cNvSpPr/>
          <p:nvPr/>
        </p:nvSpPr>
        <p:spPr>
          <a:xfrm>
            <a:off x="950872" y="3188787"/>
            <a:ext cx="536242" cy="325161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08F61D2-F473-4DDB-AE91-1A0D29A8A0A5}"/>
              </a:ext>
            </a:extLst>
          </p:cNvPr>
          <p:cNvSpPr txBox="1"/>
          <p:nvPr/>
        </p:nvSpPr>
        <p:spPr>
          <a:xfrm>
            <a:off x="964560" y="3203377"/>
            <a:ext cx="6122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00" dirty="0"/>
              <a:t>Logo parceiros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425741C3-60DE-4EE8-AFDE-99103A1D7EC3}"/>
              </a:ext>
            </a:extLst>
          </p:cNvPr>
          <p:cNvSpPr/>
          <p:nvPr/>
        </p:nvSpPr>
        <p:spPr>
          <a:xfrm>
            <a:off x="1667684" y="3203377"/>
            <a:ext cx="536242" cy="325161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0E28BA4-B413-4EE6-8658-691A54E61626}"/>
              </a:ext>
            </a:extLst>
          </p:cNvPr>
          <p:cNvSpPr txBox="1"/>
          <p:nvPr/>
        </p:nvSpPr>
        <p:spPr>
          <a:xfrm>
            <a:off x="1667684" y="3203377"/>
            <a:ext cx="6122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00" dirty="0"/>
              <a:t>Logo parceiros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3BFC719B-2D6A-4CF0-8353-07FB9EDD2E9C}"/>
              </a:ext>
            </a:extLst>
          </p:cNvPr>
          <p:cNvSpPr/>
          <p:nvPr/>
        </p:nvSpPr>
        <p:spPr>
          <a:xfrm>
            <a:off x="2402736" y="3203376"/>
            <a:ext cx="536242" cy="325161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1E96A1C-3A30-4A0E-A281-F92D9A109413}"/>
              </a:ext>
            </a:extLst>
          </p:cNvPr>
          <p:cNvSpPr txBox="1"/>
          <p:nvPr/>
        </p:nvSpPr>
        <p:spPr>
          <a:xfrm>
            <a:off x="2386920" y="3220761"/>
            <a:ext cx="6122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00" dirty="0"/>
              <a:t>Logo parceiros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1909FFEE-0B15-4C74-A915-287DF58A62B6}"/>
              </a:ext>
            </a:extLst>
          </p:cNvPr>
          <p:cNvSpPr txBox="1"/>
          <p:nvPr/>
        </p:nvSpPr>
        <p:spPr>
          <a:xfrm>
            <a:off x="-2" y="822460"/>
            <a:ext cx="36576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>
                <a:solidFill>
                  <a:srgbClr val="F16A4C"/>
                </a:solidFill>
                <a:latin typeface="Abadi" panose="020B0604020104020204" pitchFamily="34" charset="0"/>
              </a:rPr>
              <a:t>Título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059E0DD0-5F8D-49CF-A6C7-22200DCA0E7C}"/>
              </a:ext>
            </a:extLst>
          </p:cNvPr>
          <p:cNvSpPr txBox="1"/>
          <p:nvPr/>
        </p:nvSpPr>
        <p:spPr>
          <a:xfrm>
            <a:off x="311284" y="1558742"/>
            <a:ext cx="2840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 err="1">
                <a:latin typeface="Abadi Extra Light" panose="020B0204020104020204" pitchFamily="34" charset="0"/>
              </a:rPr>
              <a:t>Lorem</a:t>
            </a:r>
            <a:r>
              <a:rPr lang="pt-BR" sz="900" dirty="0">
                <a:latin typeface="Abadi Extra Light" panose="020B0204020104020204" pitchFamily="34" charset="0"/>
              </a:rPr>
              <a:t> ipsum </a:t>
            </a:r>
            <a:r>
              <a:rPr lang="pt-BR" sz="900" dirty="0" err="1">
                <a:latin typeface="Abadi Extra Light" panose="020B0204020104020204" pitchFamily="34" charset="0"/>
              </a:rPr>
              <a:t>dolor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sit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amet</a:t>
            </a:r>
            <a:r>
              <a:rPr lang="pt-BR" sz="900" dirty="0">
                <a:latin typeface="Abadi Extra Light" panose="020B0204020104020204" pitchFamily="34" charset="0"/>
              </a:rPr>
              <a:t>, </a:t>
            </a:r>
            <a:r>
              <a:rPr lang="pt-BR" sz="900" dirty="0" err="1">
                <a:latin typeface="Abadi Extra Light" panose="020B0204020104020204" pitchFamily="34" charset="0"/>
              </a:rPr>
              <a:t>consectetur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adipiscing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elit</a:t>
            </a:r>
            <a:r>
              <a:rPr lang="pt-BR" sz="900" dirty="0">
                <a:latin typeface="Abadi Extra Light" panose="020B0204020104020204" pitchFamily="34" charset="0"/>
              </a:rPr>
              <a:t>, </a:t>
            </a:r>
            <a:r>
              <a:rPr lang="pt-BR" sz="900" dirty="0" err="1">
                <a:latin typeface="Abadi Extra Light" panose="020B0204020104020204" pitchFamily="34" charset="0"/>
              </a:rPr>
              <a:t>sed</a:t>
            </a:r>
            <a:r>
              <a:rPr lang="pt-BR" sz="900" dirty="0">
                <a:latin typeface="Abadi Extra Light" panose="020B0204020104020204" pitchFamily="34" charset="0"/>
              </a:rPr>
              <a:t> do </a:t>
            </a:r>
            <a:r>
              <a:rPr lang="pt-BR" sz="900" dirty="0" err="1">
                <a:latin typeface="Abadi Extra Light" panose="020B0204020104020204" pitchFamily="34" charset="0"/>
              </a:rPr>
              <a:t>eiusmod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tempor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incididunt</a:t>
            </a:r>
            <a:r>
              <a:rPr lang="pt-BR" sz="900" dirty="0">
                <a:latin typeface="Abadi Extra Light" panose="020B0204020104020204" pitchFamily="34" charset="0"/>
              </a:rPr>
              <a:t> ut labore et </a:t>
            </a:r>
            <a:r>
              <a:rPr lang="pt-BR" sz="900" dirty="0" err="1">
                <a:latin typeface="Abadi Extra Light" panose="020B0204020104020204" pitchFamily="34" charset="0"/>
              </a:rPr>
              <a:t>dolore</a:t>
            </a:r>
            <a:r>
              <a:rPr lang="pt-BR" sz="900" dirty="0">
                <a:latin typeface="Abadi Extra Light" panose="020B0204020104020204" pitchFamily="34" charset="0"/>
              </a:rPr>
              <a:t> magna </a:t>
            </a:r>
            <a:r>
              <a:rPr lang="pt-BR" sz="900" dirty="0" err="1">
                <a:latin typeface="Abadi Extra Light" panose="020B0204020104020204" pitchFamily="34" charset="0"/>
              </a:rPr>
              <a:t>aliqua</a:t>
            </a:r>
            <a:r>
              <a:rPr lang="pt-BR" sz="900" dirty="0">
                <a:latin typeface="Abadi Extra Light" panose="020B0204020104020204" pitchFamily="34" charset="0"/>
              </a:rPr>
              <a:t>. Ut </a:t>
            </a:r>
            <a:r>
              <a:rPr lang="pt-BR" sz="900" dirty="0" err="1">
                <a:latin typeface="Abadi Extra Light" panose="020B0204020104020204" pitchFamily="34" charset="0"/>
              </a:rPr>
              <a:t>enim</a:t>
            </a:r>
            <a:r>
              <a:rPr lang="pt-BR" sz="900" dirty="0">
                <a:latin typeface="Abadi Extra Light" panose="020B0204020104020204" pitchFamily="34" charset="0"/>
              </a:rPr>
              <a:t> ad </a:t>
            </a:r>
            <a:r>
              <a:rPr lang="pt-BR" sz="900" dirty="0" err="1">
                <a:latin typeface="Abadi Extra Light" panose="020B0204020104020204" pitchFamily="34" charset="0"/>
              </a:rPr>
              <a:t>minim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veniam</a:t>
            </a:r>
            <a:r>
              <a:rPr lang="pt-BR" sz="900" dirty="0">
                <a:latin typeface="Abadi Extra Light" panose="020B0204020104020204" pitchFamily="34" charset="0"/>
              </a:rPr>
              <a:t>, quis </a:t>
            </a:r>
            <a:r>
              <a:rPr lang="pt-BR" sz="900" dirty="0" err="1">
                <a:latin typeface="Abadi Extra Light" panose="020B0204020104020204" pitchFamily="34" charset="0"/>
              </a:rPr>
              <a:t>nostrud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exercitation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ullamco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laboris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nisi</a:t>
            </a:r>
            <a:r>
              <a:rPr lang="pt-BR" sz="900" dirty="0">
                <a:latin typeface="Abadi Extra Light" panose="020B0204020104020204" pitchFamily="34" charset="0"/>
              </a:rPr>
              <a:t> ut </a:t>
            </a:r>
            <a:r>
              <a:rPr lang="pt-BR" sz="900" dirty="0" err="1">
                <a:latin typeface="Abadi Extra Light" panose="020B0204020104020204" pitchFamily="34" charset="0"/>
              </a:rPr>
              <a:t>aliquip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ex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ea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commodo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consequat</a:t>
            </a:r>
            <a:r>
              <a:rPr lang="pt-BR" sz="900" dirty="0">
                <a:latin typeface="Abadi Extra Light" panose="020B0204020104020204" pitchFamily="34" charset="0"/>
              </a:rPr>
              <a:t>. </a:t>
            </a:r>
            <a:r>
              <a:rPr lang="pt-BR" sz="900" dirty="0" err="1">
                <a:latin typeface="Abadi Extra Light" panose="020B0204020104020204" pitchFamily="34" charset="0"/>
              </a:rPr>
              <a:t>Duis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aute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irure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dolor</a:t>
            </a:r>
            <a:r>
              <a:rPr lang="pt-BR" sz="900" dirty="0">
                <a:latin typeface="Abadi Extra Light" panose="020B0204020104020204" pitchFamily="34" charset="0"/>
              </a:rPr>
              <a:t> in </a:t>
            </a:r>
            <a:r>
              <a:rPr lang="pt-BR" sz="900" dirty="0" err="1">
                <a:latin typeface="Abadi Extra Light" panose="020B0204020104020204" pitchFamily="34" charset="0"/>
              </a:rPr>
              <a:t>reprehenderit</a:t>
            </a:r>
            <a:r>
              <a:rPr lang="pt-BR" sz="900" dirty="0">
                <a:latin typeface="Abadi Extra Light" panose="020B0204020104020204" pitchFamily="34" charset="0"/>
              </a:rPr>
              <a:t> in </a:t>
            </a:r>
            <a:r>
              <a:rPr lang="pt-BR" sz="900" dirty="0" err="1">
                <a:latin typeface="Abadi Extra Light" panose="020B0204020104020204" pitchFamily="34" charset="0"/>
              </a:rPr>
              <a:t>voluptate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velit</a:t>
            </a:r>
            <a:r>
              <a:rPr lang="pt-BR" sz="900" dirty="0">
                <a:latin typeface="Abadi Extra Light" panose="020B0204020104020204" pitchFamily="34" charset="0"/>
              </a:rPr>
              <a:t> esse </a:t>
            </a:r>
            <a:r>
              <a:rPr lang="pt-BR" sz="900" dirty="0" err="1">
                <a:latin typeface="Abadi Extra Light" panose="020B0204020104020204" pitchFamily="34" charset="0"/>
              </a:rPr>
              <a:t>cillum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dolore</a:t>
            </a:r>
            <a:r>
              <a:rPr lang="pt-BR" sz="900" dirty="0">
                <a:latin typeface="Abadi Extra Light" panose="020B0204020104020204" pitchFamily="34" charset="0"/>
              </a:rPr>
              <a:t> eu </a:t>
            </a:r>
            <a:r>
              <a:rPr lang="pt-BR" sz="900" dirty="0" err="1">
                <a:latin typeface="Abadi Extra Light" panose="020B0204020104020204" pitchFamily="34" charset="0"/>
              </a:rPr>
              <a:t>fugiat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nulla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pariatur</a:t>
            </a:r>
            <a:r>
              <a:rPr lang="pt-BR" sz="900" dirty="0">
                <a:latin typeface="Abadi Extra Light" panose="020B0204020104020204" pitchFamily="34" charset="0"/>
              </a:rPr>
              <a:t>. 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8CBC611C-3320-4071-B666-4990C7ED11F1}"/>
              </a:ext>
            </a:extLst>
          </p:cNvPr>
          <p:cNvSpPr txBox="1"/>
          <p:nvPr/>
        </p:nvSpPr>
        <p:spPr>
          <a:xfrm>
            <a:off x="-3" y="1197574"/>
            <a:ext cx="36575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i="1" dirty="0">
                <a:latin typeface="Abadi Extra Light" panose="020B0204020104020204" pitchFamily="34" charset="0"/>
              </a:rPr>
              <a:t>Linha de apoio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93A690CC-7577-4355-A10A-CB5067349989}"/>
              </a:ext>
            </a:extLst>
          </p:cNvPr>
          <p:cNvSpPr txBox="1"/>
          <p:nvPr/>
        </p:nvSpPr>
        <p:spPr>
          <a:xfrm>
            <a:off x="643222" y="2592599"/>
            <a:ext cx="1254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900" b="1" dirty="0">
                <a:solidFill>
                  <a:srgbClr val="F16A4C"/>
                </a:solidFill>
                <a:latin typeface="Abadi" panose="020B0604020104020204" pitchFamily="34" charset="0"/>
              </a:rPr>
              <a:t>Tópicos:</a:t>
            </a:r>
            <a:r>
              <a:rPr lang="pt-BR" sz="900" dirty="0">
                <a:solidFill>
                  <a:srgbClr val="F16A4C"/>
                </a:solidFill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xxxxxx</a:t>
            </a:r>
            <a:endParaRPr lang="pt-BR" sz="900" dirty="0">
              <a:latin typeface="Abadi Extra Light" panose="020B0204020104020204" pitchFamily="34" charset="0"/>
            </a:endParaRPr>
          </a:p>
          <a:p>
            <a:pPr algn="just"/>
            <a:r>
              <a:rPr lang="pt-BR" sz="900" b="1" dirty="0">
                <a:solidFill>
                  <a:srgbClr val="F16A4C"/>
                </a:solidFill>
                <a:latin typeface="Abadi" panose="020B0604020104020204" pitchFamily="34" charset="0"/>
              </a:rPr>
              <a:t>Tópicos: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xxxxx</a:t>
            </a:r>
            <a:endParaRPr lang="pt-BR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EFB7FCF7-B8E8-4F63-B54C-9085CECE14F5}"/>
              </a:ext>
            </a:extLst>
          </p:cNvPr>
          <p:cNvSpPr txBox="1"/>
          <p:nvPr/>
        </p:nvSpPr>
        <p:spPr>
          <a:xfrm>
            <a:off x="1897489" y="2588884"/>
            <a:ext cx="1254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900" b="1" dirty="0">
                <a:solidFill>
                  <a:srgbClr val="F16A4C"/>
                </a:solidFill>
                <a:latin typeface="Abadi" panose="020B0604020104020204" pitchFamily="34" charset="0"/>
              </a:rPr>
              <a:t>Tópicos:</a:t>
            </a:r>
            <a:r>
              <a:rPr lang="pt-BR" sz="900" dirty="0">
                <a:solidFill>
                  <a:srgbClr val="F16A4C"/>
                </a:solidFill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xxxxxx</a:t>
            </a:r>
            <a:endParaRPr lang="pt-BR" sz="900" dirty="0">
              <a:latin typeface="Abadi Extra Light" panose="020B0204020104020204" pitchFamily="34" charset="0"/>
            </a:endParaRPr>
          </a:p>
          <a:p>
            <a:pPr algn="just"/>
            <a:r>
              <a:rPr lang="pt-BR" sz="900" b="1" dirty="0">
                <a:solidFill>
                  <a:srgbClr val="F16A4C"/>
                </a:solidFill>
                <a:latin typeface="Abadi" panose="020B0604020104020204" pitchFamily="34" charset="0"/>
              </a:rPr>
              <a:t>Tópicos: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xxxxx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2308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Uma imagem contendo screenshot, texto&#10;&#10;Descrição gerada automaticamente">
            <a:extLst>
              <a:ext uri="{FF2B5EF4-FFF2-40B4-BE49-F238E27FC236}">
                <a16:creationId xmlns:a16="http://schemas.microsoft.com/office/drawing/2014/main" id="{42808A67-F7E1-4F32-A3D8-729A8C701D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36576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1F93D635-0C6C-45D6-8302-BC915A9FD33A}"/>
              </a:ext>
            </a:extLst>
          </p:cNvPr>
          <p:cNvSpPr txBox="1"/>
          <p:nvPr/>
        </p:nvSpPr>
        <p:spPr>
          <a:xfrm>
            <a:off x="1091929" y="316865"/>
            <a:ext cx="23054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200" b="1" dirty="0">
                <a:solidFill>
                  <a:srgbClr val="F16A4C"/>
                </a:solidFill>
                <a:latin typeface="Abadi" panose="020B0604020104020204" pitchFamily="34" charset="0"/>
              </a:rPr>
              <a:t>Título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9EEAA2B-A470-4AAA-A18C-6F66587E2C83}"/>
              </a:ext>
            </a:extLst>
          </p:cNvPr>
          <p:cNvSpPr txBox="1"/>
          <p:nvPr/>
        </p:nvSpPr>
        <p:spPr>
          <a:xfrm>
            <a:off x="267511" y="1152728"/>
            <a:ext cx="31371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000" dirty="0" err="1">
                <a:latin typeface="Abadi Extra Light" panose="020B0204020104020204" pitchFamily="34" charset="0"/>
              </a:rPr>
              <a:t>Lorem</a:t>
            </a:r>
            <a:r>
              <a:rPr lang="pt-BR" sz="1000" dirty="0">
                <a:latin typeface="Abadi Extra Light" panose="020B0204020104020204" pitchFamily="34" charset="0"/>
              </a:rPr>
              <a:t> ipsum </a:t>
            </a:r>
            <a:r>
              <a:rPr lang="pt-BR" sz="1000" dirty="0" err="1">
                <a:latin typeface="Abadi Extra Light" panose="020B0204020104020204" pitchFamily="34" charset="0"/>
              </a:rPr>
              <a:t>dolor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sit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amet</a:t>
            </a:r>
            <a:r>
              <a:rPr lang="pt-BR" sz="1000" dirty="0">
                <a:latin typeface="Abadi Extra Light" panose="020B0204020104020204" pitchFamily="34" charset="0"/>
              </a:rPr>
              <a:t>, </a:t>
            </a:r>
            <a:r>
              <a:rPr lang="pt-BR" sz="1000" dirty="0" err="1">
                <a:latin typeface="Abadi Extra Light" panose="020B0204020104020204" pitchFamily="34" charset="0"/>
              </a:rPr>
              <a:t>consectetur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adipiscing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elit</a:t>
            </a:r>
            <a:r>
              <a:rPr lang="pt-BR" sz="1000" dirty="0">
                <a:latin typeface="Abadi Extra Light" panose="020B0204020104020204" pitchFamily="34" charset="0"/>
              </a:rPr>
              <a:t>, </a:t>
            </a:r>
            <a:r>
              <a:rPr lang="pt-BR" sz="1000" dirty="0" err="1">
                <a:latin typeface="Abadi Extra Light" panose="020B0204020104020204" pitchFamily="34" charset="0"/>
              </a:rPr>
              <a:t>sed</a:t>
            </a:r>
            <a:r>
              <a:rPr lang="pt-BR" sz="1000" dirty="0">
                <a:latin typeface="Abadi Extra Light" panose="020B0204020104020204" pitchFamily="34" charset="0"/>
              </a:rPr>
              <a:t> do </a:t>
            </a:r>
            <a:r>
              <a:rPr lang="pt-BR" sz="1000" dirty="0" err="1">
                <a:latin typeface="Abadi Extra Light" panose="020B0204020104020204" pitchFamily="34" charset="0"/>
              </a:rPr>
              <a:t>eiusmod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tempor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incididunt</a:t>
            </a:r>
            <a:r>
              <a:rPr lang="pt-BR" sz="1000" dirty="0">
                <a:latin typeface="Abadi Extra Light" panose="020B0204020104020204" pitchFamily="34" charset="0"/>
              </a:rPr>
              <a:t> ut labore et </a:t>
            </a:r>
            <a:r>
              <a:rPr lang="pt-BR" sz="1000" dirty="0" err="1">
                <a:latin typeface="Abadi Extra Light" panose="020B0204020104020204" pitchFamily="34" charset="0"/>
              </a:rPr>
              <a:t>dolore</a:t>
            </a:r>
            <a:r>
              <a:rPr lang="pt-BR" sz="1000" dirty="0">
                <a:latin typeface="Abadi Extra Light" panose="020B0204020104020204" pitchFamily="34" charset="0"/>
              </a:rPr>
              <a:t> magna </a:t>
            </a:r>
            <a:r>
              <a:rPr lang="pt-BR" sz="1000" dirty="0" err="1">
                <a:latin typeface="Abadi Extra Light" panose="020B0204020104020204" pitchFamily="34" charset="0"/>
              </a:rPr>
              <a:t>aliqua</a:t>
            </a:r>
            <a:r>
              <a:rPr lang="pt-BR" sz="1000" dirty="0">
                <a:latin typeface="Abadi Extra Light" panose="020B0204020104020204" pitchFamily="34" charset="0"/>
              </a:rPr>
              <a:t>. Ut </a:t>
            </a:r>
            <a:r>
              <a:rPr lang="pt-BR" sz="1000" dirty="0" err="1">
                <a:latin typeface="Abadi Extra Light" panose="020B0204020104020204" pitchFamily="34" charset="0"/>
              </a:rPr>
              <a:t>enim</a:t>
            </a:r>
            <a:r>
              <a:rPr lang="pt-BR" sz="1000" dirty="0">
                <a:latin typeface="Abadi Extra Light" panose="020B0204020104020204" pitchFamily="34" charset="0"/>
              </a:rPr>
              <a:t> ad </a:t>
            </a:r>
            <a:r>
              <a:rPr lang="pt-BR" sz="1000" dirty="0" err="1">
                <a:latin typeface="Abadi Extra Light" panose="020B0204020104020204" pitchFamily="34" charset="0"/>
              </a:rPr>
              <a:t>minim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veniam</a:t>
            </a:r>
            <a:r>
              <a:rPr lang="pt-BR" sz="1000" dirty="0">
                <a:latin typeface="Abadi Extra Light" panose="020B0204020104020204" pitchFamily="34" charset="0"/>
              </a:rPr>
              <a:t>, quis </a:t>
            </a:r>
            <a:r>
              <a:rPr lang="pt-BR" sz="1000" dirty="0" err="1">
                <a:latin typeface="Abadi Extra Light" panose="020B0204020104020204" pitchFamily="34" charset="0"/>
              </a:rPr>
              <a:t>nostrud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exercitation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ullamco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laboris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nisi</a:t>
            </a:r>
            <a:r>
              <a:rPr lang="pt-BR" sz="1000" dirty="0">
                <a:latin typeface="Abadi Extra Light" panose="020B0204020104020204" pitchFamily="34" charset="0"/>
              </a:rPr>
              <a:t> ut </a:t>
            </a:r>
            <a:r>
              <a:rPr lang="pt-BR" sz="1000" dirty="0" err="1">
                <a:latin typeface="Abadi Extra Light" panose="020B0204020104020204" pitchFamily="34" charset="0"/>
              </a:rPr>
              <a:t>aliquip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ex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ea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commodo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consequat</a:t>
            </a:r>
            <a:r>
              <a:rPr lang="pt-BR" sz="1000" dirty="0">
                <a:latin typeface="Abadi Extra Light" panose="020B0204020104020204" pitchFamily="34" charset="0"/>
              </a:rPr>
              <a:t>. </a:t>
            </a:r>
            <a:r>
              <a:rPr lang="pt-BR" sz="1000" dirty="0" err="1">
                <a:latin typeface="Abadi Extra Light" panose="020B0204020104020204" pitchFamily="34" charset="0"/>
              </a:rPr>
              <a:t>Duis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aute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irure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dolor</a:t>
            </a:r>
            <a:r>
              <a:rPr lang="pt-BR" sz="1000" dirty="0">
                <a:latin typeface="Abadi Extra Light" panose="020B0204020104020204" pitchFamily="34" charset="0"/>
              </a:rPr>
              <a:t> in </a:t>
            </a:r>
            <a:r>
              <a:rPr lang="pt-BR" sz="1000" dirty="0" err="1">
                <a:latin typeface="Abadi Extra Light" panose="020B0204020104020204" pitchFamily="34" charset="0"/>
              </a:rPr>
              <a:t>reprehenderit</a:t>
            </a:r>
            <a:r>
              <a:rPr lang="pt-BR" sz="1000" dirty="0">
                <a:latin typeface="Abadi Extra Light" panose="020B0204020104020204" pitchFamily="34" charset="0"/>
              </a:rPr>
              <a:t> in </a:t>
            </a:r>
            <a:r>
              <a:rPr lang="pt-BR" sz="1000" dirty="0" err="1">
                <a:latin typeface="Abadi Extra Light" panose="020B0204020104020204" pitchFamily="34" charset="0"/>
              </a:rPr>
              <a:t>voluptate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velit</a:t>
            </a:r>
            <a:r>
              <a:rPr lang="pt-BR" sz="1000" dirty="0">
                <a:latin typeface="Abadi Extra Light" panose="020B0204020104020204" pitchFamily="34" charset="0"/>
              </a:rPr>
              <a:t> esse </a:t>
            </a:r>
            <a:r>
              <a:rPr lang="pt-BR" sz="1000" dirty="0" err="1">
                <a:latin typeface="Abadi Extra Light" panose="020B0204020104020204" pitchFamily="34" charset="0"/>
              </a:rPr>
              <a:t>cillum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dolore</a:t>
            </a:r>
            <a:r>
              <a:rPr lang="pt-BR" sz="1000" dirty="0">
                <a:latin typeface="Abadi Extra Light" panose="020B0204020104020204" pitchFamily="34" charset="0"/>
              </a:rPr>
              <a:t> eu </a:t>
            </a:r>
            <a:r>
              <a:rPr lang="pt-BR" sz="1000" dirty="0" err="1">
                <a:latin typeface="Abadi Extra Light" panose="020B0204020104020204" pitchFamily="34" charset="0"/>
              </a:rPr>
              <a:t>fugiat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nulla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pariatur</a:t>
            </a:r>
            <a:r>
              <a:rPr lang="pt-BR" sz="1000" dirty="0">
                <a:latin typeface="Abadi Extra Light" panose="020B0204020104020204" pitchFamily="34" charset="0"/>
              </a:rPr>
              <a:t>. </a:t>
            </a:r>
            <a:r>
              <a:rPr lang="pt-BR" sz="1000" dirty="0" err="1">
                <a:latin typeface="Abadi Extra Light" panose="020B0204020104020204" pitchFamily="34" charset="0"/>
              </a:rPr>
              <a:t>Excepteur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sint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occaecat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cupidatat</a:t>
            </a:r>
            <a:r>
              <a:rPr lang="pt-BR" sz="1000" dirty="0">
                <a:latin typeface="Abadi Extra Light" panose="020B0204020104020204" pitchFamily="34" charset="0"/>
              </a:rPr>
              <a:t> non </a:t>
            </a:r>
            <a:r>
              <a:rPr lang="pt-BR" sz="1000" dirty="0" err="1">
                <a:latin typeface="Abadi Extra Light" panose="020B0204020104020204" pitchFamily="34" charset="0"/>
              </a:rPr>
              <a:t>proident</a:t>
            </a:r>
            <a:r>
              <a:rPr lang="pt-BR" sz="1000" dirty="0">
                <a:latin typeface="Abadi Extra Light" panose="020B0204020104020204" pitchFamily="34" charset="0"/>
              </a:rPr>
              <a:t>, sunt in culpa </a:t>
            </a:r>
            <a:r>
              <a:rPr lang="pt-BR" sz="1000" dirty="0" err="1">
                <a:latin typeface="Abadi Extra Light" panose="020B0204020104020204" pitchFamily="34" charset="0"/>
              </a:rPr>
              <a:t>qui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officia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deserunt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mollit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anim</a:t>
            </a:r>
            <a:r>
              <a:rPr lang="pt-BR" sz="1000" dirty="0">
                <a:latin typeface="Abadi Extra Light" panose="020B0204020104020204" pitchFamily="34" charset="0"/>
              </a:rPr>
              <a:t> id est </a:t>
            </a:r>
            <a:r>
              <a:rPr lang="pt-BR" sz="1000" dirty="0" err="1">
                <a:latin typeface="Abadi Extra Light" panose="020B0204020104020204" pitchFamily="34" charset="0"/>
              </a:rPr>
              <a:t>laborum</a:t>
            </a:r>
            <a:r>
              <a:rPr lang="pt-BR" sz="1000" dirty="0">
                <a:latin typeface="Abadi Extra Light" panose="020B0204020104020204" pitchFamily="34" charset="0"/>
              </a:rPr>
              <a:t>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976A794A-BC87-49D5-956C-66DB3976263F}"/>
              </a:ext>
            </a:extLst>
          </p:cNvPr>
          <p:cNvSpPr txBox="1"/>
          <p:nvPr/>
        </p:nvSpPr>
        <p:spPr>
          <a:xfrm>
            <a:off x="260215" y="684604"/>
            <a:ext cx="31371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i="1" dirty="0">
                <a:latin typeface="Abadi Extra Light" panose="020B0204020104020204" pitchFamily="34" charset="0"/>
              </a:rPr>
              <a:t>Linha de apoio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5C5329E6-5ACF-4910-B53D-634A48CD95AA}"/>
              </a:ext>
            </a:extLst>
          </p:cNvPr>
          <p:cNvSpPr/>
          <p:nvPr/>
        </p:nvSpPr>
        <p:spPr>
          <a:xfrm>
            <a:off x="381810" y="3015574"/>
            <a:ext cx="710119" cy="325161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C9281277-CA0D-4FC3-8A48-CB53E2DD43A7}"/>
              </a:ext>
            </a:extLst>
          </p:cNvPr>
          <p:cNvSpPr/>
          <p:nvPr/>
        </p:nvSpPr>
        <p:spPr>
          <a:xfrm>
            <a:off x="1287088" y="3015574"/>
            <a:ext cx="710119" cy="325161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ED734689-320A-4CF6-9E8F-3E8B5C0C7D01}"/>
              </a:ext>
            </a:extLst>
          </p:cNvPr>
          <p:cNvSpPr txBox="1"/>
          <p:nvPr/>
        </p:nvSpPr>
        <p:spPr>
          <a:xfrm>
            <a:off x="381810" y="3078126"/>
            <a:ext cx="75511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00" dirty="0"/>
              <a:t>Logo parceiros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AEE97E6A-1BEA-48E0-869B-CA625D1C4F5E}"/>
              </a:ext>
            </a:extLst>
          </p:cNvPr>
          <p:cNvSpPr txBox="1"/>
          <p:nvPr/>
        </p:nvSpPr>
        <p:spPr>
          <a:xfrm>
            <a:off x="1287088" y="3067720"/>
            <a:ext cx="75511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00" dirty="0"/>
              <a:t>Logo parceiros</a:t>
            </a:r>
          </a:p>
        </p:txBody>
      </p:sp>
    </p:spTree>
    <p:extLst>
      <p:ext uri="{BB962C8B-B14F-4D97-AF65-F5344CB8AC3E}">
        <p14:creationId xmlns:p14="http://schemas.microsoft.com/office/powerpoint/2010/main" val="1328405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Uma imagem contendo screenshot, texto&#10;&#10;Descrição gerada automaticamente">
            <a:extLst>
              <a:ext uri="{FF2B5EF4-FFF2-40B4-BE49-F238E27FC236}">
                <a16:creationId xmlns:a16="http://schemas.microsoft.com/office/drawing/2014/main" id="{42808A67-F7E1-4F32-A3D8-729A8C701D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36576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1F93D635-0C6C-45D6-8302-BC915A9FD33A}"/>
              </a:ext>
            </a:extLst>
          </p:cNvPr>
          <p:cNvSpPr txBox="1"/>
          <p:nvPr/>
        </p:nvSpPr>
        <p:spPr>
          <a:xfrm>
            <a:off x="260214" y="661958"/>
            <a:ext cx="31371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>
                <a:solidFill>
                  <a:srgbClr val="F16A4C"/>
                </a:solidFill>
                <a:latin typeface="Abadi" panose="020B0604020104020204" pitchFamily="34" charset="0"/>
              </a:rPr>
              <a:t>Título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9EEAA2B-A470-4AAA-A18C-6F66587E2C83}"/>
              </a:ext>
            </a:extLst>
          </p:cNvPr>
          <p:cNvSpPr txBox="1"/>
          <p:nvPr/>
        </p:nvSpPr>
        <p:spPr>
          <a:xfrm>
            <a:off x="260215" y="1434835"/>
            <a:ext cx="313717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900" dirty="0" err="1">
                <a:latin typeface="Abadi Extra Light" panose="020B0204020104020204" pitchFamily="34" charset="0"/>
              </a:rPr>
              <a:t>Lorem</a:t>
            </a:r>
            <a:r>
              <a:rPr lang="pt-BR" sz="900" dirty="0">
                <a:latin typeface="Abadi Extra Light" panose="020B0204020104020204" pitchFamily="34" charset="0"/>
              </a:rPr>
              <a:t> ipsum </a:t>
            </a:r>
            <a:r>
              <a:rPr lang="pt-BR" sz="900" dirty="0" err="1">
                <a:latin typeface="Abadi Extra Light" panose="020B0204020104020204" pitchFamily="34" charset="0"/>
              </a:rPr>
              <a:t>dolor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sit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amet</a:t>
            </a:r>
            <a:r>
              <a:rPr lang="pt-BR" sz="900" dirty="0">
                <a:latin typeface="Abadi Extra Light" panose="020B0204020104020204" pitchFamily="34" charset="0"/>
              </a:rPr>
              <a:t>, </a:t>
            </a:r>
            <a:r>
              <a:rPr lang="pt-BR" sz="900" dirty="0" err="1">
                <a:latin typeface="Abadi Extra Light" panose="020B0204020104020204" pitchFamily="34" charset="0"/>
              </a:rPr>
              <a:t>consectetur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adipiscing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elit</a:t>
            </a:r>
            <a:r>
              <a:rPr lang="pt-BR" sz="900" dirty="0">
                <a:latin typeface="Abadi Extra Light" panose="020B0204020104020204" pitchFamily="34" charset="0"/>
              </a:rPr>
              <a:t>, </a:t>
            </a:r>
            <a:r>
              <a:rPr lang="pt-BR" sz="900" dirty="0" err="1">
                <a:latin typeface="Abadi Extra Light" panose="020B0204020104020204" pitchFamily="34" charset="0"/>
              </a:rPr>
              <a:t>sed</a:t>
            </a:r>
            <a:r>
              <a:rPr lang="pt-BR" sz="900" dirty="0">
                <a:latin typeface="Abadi Extra Light" panose="020B0204020104020204" pitchFamily="34" charset="0"/>
              </a:rPr>
              <a:t> do </a:t>
            </a:r>
            <a:r>
              <a:rPr lang="pt-BR" sz="900" dirty="0" err="1">
                <a:latin typeface="Abadi Extra Light" panose="020B0204020104020204" pitchFamily="34" charset="0"/>
              </a:rPr>
              <a:t>eiusmod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tempor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incididunt</a:t>
            </a:r>
            <a:r>
              <a:rPr lang="pt-BR" sz="900" dirty="0">
                <a:latin typeface="Abadi Extra Light" panose="020B0204020104020204" pitchFamily="34" charset="0"/>
              </a:rPr>
              <a:t> ut labore et </a:t>
            </a:r>
            <a:r>
              <a:rPr lang="pt-BR" sz="900" dirty="0" err="1">
                <a:latin typeface="Abadi Extra Light" panose="020B0204020104020204" pitchFamily="34" charset="0"/>
              </a:rPr>
              <a:t>dolore</a:t>
            </a:r>
            <a:r>
              <a:rPr lang="pt-BR" sz="900" dirty="0">
                <a:latin typeface="Abadi Extra Light" panose="020B0204020104020204" pitchFamily="34" charset="0"/>
              </a:rPr>
              <a:t> magna </a:t>
            </a:r>
            <a:r>
              <a:rPr lang="pt-BR" sz="900" dirty="0" err="1">
                <a:latin typeface="Abadi Extra Light" panose="020B0204020104020204" pitchFamily="34" charset="0"/>
              </a:rPr>
              <a:t>aliqua</a:t>
            </a:r>
            <a:r>
              <a:rPr lang="pt-BR" sz="900" dirty="0">
                <a:latin typeface="Abadi Extra Light" panose="020B0204020104020204" pitchFamily="34" charset="0"/>
              </a:rPr>
              <a:t>. Ut </a:t>
            </a:r>
            <a:r>
              <a:rPr lang="pt-BR" sz="900" dirty="0" err="1">
                <a:latin typeface="Abadi Extra Light" panose="020B0204020104020204" pitchFamily="34" charset="0"/>
              </a:rPr>
              <a:t>enim</a:t>
            </a:r>
            <a:r>
              <a:rPr lang="pt-BR" sz="900" dirty="0">
                <a:latin typeface="Abadi Extra Light" panose="020B0204020104020204" pitchFamily="34" charset="0"/>
              </a:rPr>
              <a:t> ad </a:t>
            </a:r>
            <a:r>
              <a:rPr lang="pt-BR" sz="900" dirty="0" err="1">
                <a:latin typeface="Abadi Extra Light" panose="020B0204020104020204" pitchFamily="34" charset="0"/>
              </a:rPr>
              <a:t>minim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veniam</a:t>
            </a:r>
            <a:r>
              <a:rPr lang="pt-BR" sz="900" dirty="0">
                <a:latin typeface="Abadi Extra Light" panose="020B0204020104020204" pitchFamily="34" charset="0"/>
              </a:rPr>
              <a:t>, quis </a:t>
            </a:r>
            <a:r>
              <a:rPr lang="pt-BR" sz="900" dirty="0" err="1">
                <a:latin typeface="Abadi Extra Light" panose="020B0204020104020204" pitchFamily="34" charset="0"/>
              </a:rPr>
              <a:t>nostrud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exercitation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ullamco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laboris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nisi</a:t>
            </a:r>
            <a:r>
              <a:rPr lang="pt-BR" sz="900" dirty="0">
                <a:latin typeface="Abadi Extra Light" panose="020B0204020104020204" pitchFamily="34" charset="0"/>
              </a:rPr>
              <a:t> ut </a:t>
            </a:r>
            <a:r>
              <a:rPr lang="pt-BR" sz="900" dirty="0" err="1">
                <a:latin typeface="Abadi Extra Light" panose="020B0204020104020204" pitchFamily="34" charset="0"/>
              </a:rPr>
              <a:t>aliquip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ex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ea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commodo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consequat</a:t>
            </a:r>
            <a:r>
              <a:rPr lang="pt-BR" sz="900" dirty="0">
                <a:latin typeface="Abadi Extra Light" panose="020B0204020104020204" pitchFamily="34" charset="0"/>
              </a:rPr>
              <a:t>. </a:t>
            </a:r>
            <a:r>
              <a:rPr lang="pt-BR" sz="900" dirty="0" err="1">
                <a:latin typeface="Abadi Extra Light" panose="020B0204020104020204" pitchFamily="34" charset="0"/>
              </a:rPr>
              <a:t>Duis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aute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irure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dolor</a:t>
            </a:r>
            <a:r>
              <a:rPr lang="pt-BR" sz="900" dirty="0">
                <a:latin typeface="Abadi Extra Light" panose="020B0204020104020204" pitchFamily="34" charset="0"/>
              </a:rPr>
              <a:t> in </a:t>
            </a:r>
            <a:r>
              <a:rPr lang="pt-BR" sz="900" dirty="0" err="1">
                <a:latin typeface="Abadi Extra Light" panose="020B0204020104020204" pitchFamily="34" charset="0"/>
              </a:rPr>
              <a:t>reprehenderit</a:t>
            </a:r>
            <a:r>
              <a:rPr lang="pt-BR" sz="900" dirty="0">
                <a:latin typeface="Abadi Extra Light" panose="020B0204020104020204" pitchFamily="34" charset="0"/>
              </a:rPr>
              <a:t> in </a:t>
            </a:r>
            <a:r>
              <a:rPr lang="pt-BR" sz="900" dirty="0" err="1">
                <a:latin typeface="Abadi Extra Light" panose="020B0204020104020204" pitchFamily="34" charset="0"/>
              </a:rPr>
              <a:t>voluptate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velit</a:t>
            </a:r>
            <a:r>
              <a:rPr lang="pt-BR" sz="900" dirty="0">
                <a:latin typeface="Abadi Extra Light" panose="020B0204020104020204" pitchFamily="34" charset="0"/>
              </a:rPr>
              <a:t> esse </a:t>
            </a:r>
            <a:r>
              <a:rPr lang="pt-BR" sz="900" dirty="0" err="1">
                <a:latin typeface="Abadi Extra Light" panose="020B0204020104020204" pitchFamily="34" charset="0"/>
              </a:rPr>
              <a:t>cillum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dolore</a:t>
            </a:r>
            <a:r>
              <a:rPr lang="pt-BR" sz="900" dirty="0">
                <a:latin typeface="Abadi Extra Light" panose="020B0204020104020204" pitchFamily="34" charset="0"/>
              </a:rPr>
              <a:t> eu </a:t>
            </a:r>
            <a:r>
              <a:rPr lang="pt-BR" sz="900" dirty="0" err="1">
                <a:latin typeface="Abadi Extra Light" panose="020B0204020104020204" pitchFamily="34" charset="0"/>
              </a:rPr>
              <a:t>fugiat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nulla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pariatur</a:t>
            </a:r>
            <a:r>
              <a:rPr lang="pt-BR" sz="900" dirty="0">
                <a:latin typeface="Abadi Extra Light" panose="020B0204020104020204" pitchFamily="34" charset="0"/>
              </a:rPr>
              <a:t>. </a:t>
            </a:r>
            <a:r>
              <a:rPr lang="pt-BR" sz="900" dirty="0" err="1">
                <a:latin typeface="Abadi Extra Light" panose="020B0204020104020204" pitchFamily="34" charset="0"/>
              </a:rPr>
              <a:t>Excepteur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sint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occaecat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cupidatat</a:t>
            </a:r>
            <a:r>
              <a:rPr lang="pt-BR" sz="900" dirty="0">
                <a:latin typeface="Abadi Extra Light" panose="020B0204020104020204" pitchFamily="34" charset="0"/>
              </a:rPr>
              <a:t> non </a:t>
            </a:r>
            <a:r>
              <a:rPr lang="pt-BR" sz="900" dirty="0" err="1">
                <a:latin typeface="Abadi Extra Light" panose="020B0204020104020204" pitchFamily="34" charset="0"/>
              </a:rPr>
              <a:t>proident</a:t>
            </a:r>
            <a:r>
              <a:rPr lang="pt-BR" sz="900" dirty="0">
                <a:latin typeface="Abadi Extra Light" panose="020B0204020104020204" pitchFamily="34" charset="0"/>
              </a:rPr>
              <a:t>, sunt in culpa </a:t>
            </a:r>
            <a:r>
              <a:rPr lang="pt-BR" sz="900" dirty="0" err="1">
                <a:latin typeface="Abadi Extra Light" panose="020B0204020104020204" pitchFamily="34" charset="0"/>
              </a:rPr>
              <a:t>qui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officia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deserunt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mollit</a:t>
            </a:r>
            <a:r>
              <a:rPr lang="pt-BR" sz="900" dirty="0">
                <a:latin typeface="Abadi Extra Light" panose="020B0204020104020204" pitchFamily="34" charset="0"/>
              </a:rPr>
              <a:t> </a:t>
            </a:r>
            <a:r>
              <a:rPr lang="pt-BR" sz="900" dirty="0" err="1">
                <a:latin typeface="Abadi Extra Light" panose="020B0204020104020204" pitchFamily="34" charset="0"/>
              </a:rPr>
              <a:t>anim</a:t>
            </a:r>
            <a:r>
              <a:rPr lang="pt-BR" sz="900" dirty="0">
                <a:latin typeface="Abadi Extra Light" panose="020B0204020104020204" pitchFamily="34" charset="0"/>
              </a:rPr>
              <a:t> id est </a:t>
            </a:r>
            <a:r>
              <a:rPr lang="pt-BR" sz="900" dirty="0" err="1">
                <a:latin typeface="Abadi Extra Light" panose="020B0204020104020204" pitchFamily="34" charset="0"/>
              </a:rPr>
              <a:t>laborum</a:t>
            </a:r>
            <a:r>
              <a:rPr lang="pt-BR" sz="900" dirty="0">
                <a:latin typeface="Abadi Extra Light" panose="020B0204020104020204" pitchFamily="34" charset="0"/>
              </a:rPr>
              <a:t>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976A794A-BC87-49D5-956C-66DB3976263F}"/>
              </a:ext>
            </a:extLst>
          </p:cNvPr>
          <p:cNvSpPr txBox="1"/>
          <p:nvPr/>
        </p:nvSpPr>
        <p:spPr>
          <a:xfrm>
            <a:off x="260214" y="1032209"/>
            <a:ext cx="31371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i="1" dirty="0">
                <a:latin typeface="Abadi Extra Light" panose="020B0204020104020204" pitchFamily="34" charset="0"/>
              </a:rPr>
              <a:t>Linha de apoio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69306B6E-24DA-440D-99DE-17B69B32ACC6}"/>
              </a:ext>
            </a:extLst>
          </p:cNvPr>
          <p:cNvSpPr/>
          <p:nvPr/>
        </p:nvSpPr>
        <p:spPr>
          <a:xfrm>
            <a:off x="381810" y="3015574"/>
            <a:ext cx="710119" cy="325161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4D4DA559-B0B6-40C3-B847-1DFDC0A75442}"/>
              </a:ext>
            </a:extLst>
          </p:cNvPr>
          <p:cNvSpPr txBox="1"/>
          <p:nvPr/>
        </p:nvSpPr>
        <p:spPr>
          <a:xfrm>
            <a:off x="381810" y="3078126"/>
            <a:ext cx="75511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00" dirty="0"/>
              <a:t>Logo parceiros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C3B7C8B8-0DA8-4F15-9793-C4DE493B9208}"/>
              </a:ext>
            </a:extLst>
          </p:cNvPr>
          <p:cNvSpPr/>
          <p:nvPr/>
        </p:nvSpPr>
        <p:spPr>
          <a:xfrm>
            <a:off x="1287088" y="3015574"/>
            <a:ext cx="710119" cy="325161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843C0A71-4636-456C-BBC6-033AF7ED6F72}"/>
              </a:ext>
            </a:extLst>
          </p:cNvPr>
          <p:cNvSpPr txBox="1"/>
          <p:nvPr/>
        </p:nvSpPr>
        <p:spPr>
          <a:xfrm>
            <a:off x="1287088" y="3067720"/>
            <a:ext cx="75511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00" dirty="0"/>
              <a:t>Logo parceiros</a:t>
            </a:r>
          </a:p>
        </p:txBody>
      </p:sp>
    </p:spTree>
    <p:extLst>
      <p:ext uri="{BB962C8B-B14F-4D97-AF65-F5344CB8AC3E}">
        <p14:creationId xmlns:p14="http://schemas.microsoft.com/office/powerpoint/2010/main" val="1980008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Uma imagem contendo screenshot, texto&#10;&#10;Descrição gerada automaticamente">
            <a:extLst>
              <a:ext uri="{FF2B5EF4-FFF2-40B4-BE49-F238E27FC236}">
                <a16:creationId xmlns:a16="http://schemas.microsoft.com/office/drawing/2014/main" id="{42808A67-F7E1-4F32-A3D8-729A8C701D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36576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1F93D635-0C6C-45D6-8302-BC915A9FD33A}"/>
              </a:ext>
            </a:extLst>
          </p:cNvPr>
          <p:cNvSpPr txBox="1"/>
          <p:nvPr/>
        </p:nvSpPr>
        <p:spPr>
          <a:xfrm>
            <a:off x="1091929" y="316865"/>
            <a:ext cx="23054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200" b="1" dirty="0">
                <a:solidFill>
                  <a:srgbClr val="F16A4C"/>
                </a:solidFill>
                <a:latin typeface="Abadi" panose="020B0604020104020204" pitchFamily="34" charset="0"/>
              </a:rPr>
              <a:t>Título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9EEAA2B-A470-4AAA-A18C-6F66587E2C83}"/>
              </a:ext>
            </a:extLst>
          </p:cNvPr>
          <p:cNvSpPr txBox="1"/>
          <p:nvPr/>
        </p:nvSpPr>
        <p:spPr>
          <a:xfrm>
            <a:off x="321014" y="972205"/>
            <a:ext cx="3005846" cy="1938992"/>
          </a:xfrm>
          <a:prstGeom prst="rect">
            <a:avLst/>
          </a:prstGeom>
          <a:noFill/>
        </p:spPr>
        <p:txBody>
          <a:bodyPr wrap="square" numCol="2" spcCol="324000" rtlCol="0">
            <a:spAutoFit/>
          </a:bodyPr>
          <a:lstStyle/>
          <a:p>
            <a:pPr algn="just"/>
            <a:r>
              <a:rPr lang="pt-BR" sz="800" dirty="0" err="1">
                <a:latin typeface="Abadi Extra Light" panose="020B0204020104020204" pitchFamily="34" charset="0"/>
              </a:rPr>
              <a:t>Lorem</a:t>
            </a:r>
            <a:r>
              <a:rPr lang="pt-BR" sz="800" dirty="0">
                <a:latin typeface="Abadi Extra Light" panose="020B0204020104020204" pitchFamily="34" charset="0"/>
              </a:rPr>
              <a:t> ipsum </a:t>
            </a:r>
            <a:r>
              <a:rPr lang="pt-BR" sz="800" dirty="0" err="1">
                <a:latin typeface="Abadi Extra Light" panose="020B0204020104020204" pitchFamily="34" charset="0"/>
              </a:rPr>
              <a:t>dolor</a:t>
            </a:r>
            <a:r>
              <a:rPr lang="pt-BR" sz="800" dirty="0">
                <a:latin typeface="Abadi Extra Light" panose="020B0204020104020204" pitchFamily="34" charset="0"/>
              </a:rPr>
              <a:t> </a:t>
            </a:r>
            <a:r>
              <a:rPr lang="pt-BR" sz="800" dirty="0" err="1">
                <a:latin typeface="Abadi Extra Light" panose="020B0204020104020204" pitchFamily="34" charset="0"/>
              </a:rPr>
              <a:t>sit</a:t>
            </a:r>
            <a:r>
              <a:rPr lang="pt-BR" sz="800" dirty="0">
                <a:latin typeface="Abadi Extra Light" panose="020B0204020104020204" pitchFamily="34" charset="0"/>
              </a:rPr>
              <a:t> </a:t>
            </a:r>
            <a:r>
              <a:rPr lang="pt-BR" sz="800" dirty="0" err="1">
                <a:latin typeface="Abadi Extra Light" panose="020B0204020104020204" pitchFamily="34" charset="0"/>
              </a:rPr>
              <a:t>amet</a:t>
            </a:r>
            <a:r>
              <a:rPr lang="pt-BR" sz="800" dirty="0">
                <a:latin typeface="Abadi Extra Light" panose="020B0204020104020204" pitchFamily="34" charset="0"/>
              </a:rPr>
              <a:t>, </a:t>
            </a:r>
            <a:r>
              <a:rPr lang="pt-BR" sz="800" dirty="0" err="1">
                <a:latin typeface="Abadi Extra Light" panose="020B0204020104020204" pitchFamily="34" charset="0"/>
              </a:rPr>
              <a:t>consectetur</a:t>
            </a:r>
            <a:r>
              <a:rPr lang="pt-BR" sz="800" dirty="0">
                <a:latin typeface="Abadi Extra Light" panose="020B0204020104020204" pitchFamily="34" charset="0"/>
              </a:rPr>
              <a:t> </a:t>
            </a:r>
            <a:r>
              <a:rPr lang="pt-BR" sz="800" dirty="0" err="1">
                <a:latin typeface="Abadi Extra Light" panose="020B0204020104020204" pitchFamily="34" charset="0"/>
              </a:rPr>
              <a:t>adipiscing</a:t>
            </a:r>
            <a:r>
              <a:rPr lang="pt-BR" sz="800" dirty="0">
                <a:latin typeface="Abadi Extra Light" panose="020B0204020104020204" pitchFamily="34" charset="0"/>
              </a:rPr>
              <a:t> </a:t>
            </a:r>
            <a:r>
              <a:rPr lang="pt-BR" sz="800" dirty="0" err="1">
                <a:latin typeface="Abadi Extra Light" panose="020B0204020104020204" pitchFamily="34" charset="0"/>
              </a:rPr>
              <a:t>elit</a:t>
            </a:r>
            <a:r>
              <a:rPr lang="pt-BR" sz="800" dirty="0">
                <a:latin typeface="Abadi Extra Light" panose="020B0204020104020204" pitchFamily="34" charset="0"/>
              </a:rPr>
              <a:t>, </a:t>
            </a:r>
            <a:r>
              <a:rPr lang="pt-BR" sz="800" dirty="0" err="1">
                <a:latin typeface="Abadi Extra Light" panose="020B0204020104020204" pitchFamily="34" charset="0"/>
              </a:rPr>
              <a:t>sed</a:t>
            </a:r>
            <a:r>
              <a:rPr lang="pt-BR" sz="800" dirty="0">
                <a:latin typeface="Abadi Extra Light" panose="020B0204020104020204" pitchFamily="34" charset="0"/>
              </a:rPr>
              <a:t> do </a:t>
            </a:r>
            <a:r>
              <a:rPr lang="pt-BR" sz="800" dirty="0" err="1">
                <a:latin typeface="Abadi Extra Light" panose="020B0204020104020204" pitchFamily="34" charset="0"/>
              </a:rPr>
              <a:t>eiusmod</a:t>
            </a:r>
            <a:r>
              <a:rPr lang="pt-BR" sz="800" dirty="0">
                <a:latin typeface="Abadi Extra Light" panose="020B0204020104020204" pitchFamily="34" charset="0"/>
              </a:rPr>
              <a:t> </a:t>
            </a:r>
            <a:r>
              <a:rPr lang="pt-BR" sz="800" dirty="0" err="1">
                <a:latin typeface="Abadi Extra Light" panose="020B0204020104020204" pitchFamily="34" charset="0"/>
              </a:rPr>
              <a:t>tempor</a:t>
            </a:r>
            <a:r>
              <a:rPr lang="pt-BR" sz="800" dirty="0">
                <a:latin typeface="Abadi Extra Light" panose="020B0204020104020204" pitchFamily="34" charset="0"/>
              </a:rPr>
              <a:t> </a:t>
            </a:r>
            <a:r>
              <a:rPr lang="pt-BR" sz="800" dirty="0" err="1">
                <a:latin typeface="Abadi Extra Light" panose="020B0204020104020204" pitchFamily="34" charset="0"/>
              </a:rPr>
              <a:t>incididunt</a:t>
            </a:r>
            <a:r>
              <a:rPr lang="pt-BR" sz="800" dirty="0">
                <a:latin typeface="Abadi Extra Light" panose="020B0204020104020204" pitchFamily="34" charset="0"/>
              </a:rPr>
              <a:t> ut labore et </a:t>
            </a:r>
            <a:r>
              <a:rPr lang="pt-BR" sz="800" dirty="0" err="1">
                <a:latin typeface="Abadi Extra Light" panose="020B0204020104020204" pitchFamily="34" charset="0"/>
              </a:rPr>
              <a:t>dolore</a:t>
            </a:r>
            <a:r>
              <a:rPr lang="pt-BR" sz="800" dirty="0">
                <a:latin typeface="Abadi Extra Light" panose="020B0204020104020204" pitchFamily="34" charset="0"/>
              </a:rPr>
              <a:t> magna </a:t>
            </a:r>
            <a:r>
              <a:rPr lang="pt-BR" sz="800" dirty="0" err="1">
                <a:latin typeface="Abadi Extra Light" panose="020B0204020104020204" pitchFamily="34" charset="0"/>
              </a:rPr>
              <a:t>aliqua</a:t>
            </a:r>
            <a:r>
              <a:rPr lang="pt-BR" sz="800" dirty="0">
                <a:latin typeface="Abadi Extra Light" panose="020B0204020104020204" pitchFamily="34" charset="0"/>
              </a:rPr>
              <a:t>. Ut </a:t>
            </a:r>
            <a:r>
              <a:rPr lang="pt-BR" sz="800" dirty="0" err="1">
                <a:latin typeface="Abadi Extra Light" panose="020B0204020104020204" pitchFamily="34" charset="0"/>
              </a:rPr>
              <a:t>enim</a:t>
            </a:r>
            <a:r>
              <a:rPr lang="pt-BR" sz="800" dirty="0">
                <a:latin typeface="Abadi Extra Light" panose="020B0204020104020204" pitchFamily="34" charset="0"/>
              </a:rPr>
              <a:t> ad </a:t>
            </a:r>
            <a:r>
              <a:rPr lang="pt-BR" sz="800" dirty="0" err="1">
                <a:latin typeface="Abadi Extra Light" panose="020B0204020104020204" pitchFamily="34" charset="0"/>
              </a:rPr>
              <a:t>minim</a:t>
            </a:r>
            <a:r>
              <a:rPr lang="pt-BR" sz="800" dirty="0">
                <a:latin typeface="Abadi Extra Light" panose="020B0204020104020204" pitchFamily="34" charset="0"/>
              </a:rPr>
              <a:t> </a:t>
            </a:r>
            <a:r>
              <a:rPr lang="pt-BR" sz="800" dirty="0" err="1">
                <a:latin typeface="Abadi Extra Light" panose="020B0204020104020204" pitchFamily="34" charset="0"/>
              </a:rPr>
              <a:t>veniam</a:t>
            </a:r>
            <a:r>
              <a:rPr lang="pt-BR" sz="800" dirty="0">
                <a:latin typeface="Abadi Extra Light" panose="020B0204020104020204" pitchFamily="34" charset="0"/>
              </a:rPr>
              <a:t>, quis </a:t>
            </a:r>
            <a:r>
              <a:rPr lang="pt-BR" sz="800" dirty="0" err="1">
                <a:latin typeface="Abadi Extra Light" panose="020B0204020104020204" pitchFamily="34" charset="0"/>
              </a:rPr>
              <a:t>nostrud</a:t>
            </a:r>
            <a:r>
              <a:rPr lang="pt-BR" sz="800" dirty="0">
                <a:latin typeface="Abadi Extra Light" panose="020B0204020104020204" pitchFamily="34" charset="0"/>
              </a:rPr>
              <a:t> </a:t>
            </a:r>
            <a:r>
              <a:rPr lang="pt-BR" sz="800" dirty="0" err="1">
                <a:latin typeface="Abadi Extra Light" panose="020B0204020104020204" pitchFamily="34" charset="0"/>
              </a:rPr>
              <a:t>exercitation</a:t>
            </a:r>
            <a:r>
              <a:rPr lang="pt-BR" sz="800" dirty="0">
                <a:latin typeface="Abadi Extra Light" panose="020B0204020104020204" pitchFamily="34" charset="0"/>
              </a:rPr>
              <a:t> </a:t>
            </a:r>
            <a:r>
              <a:rPr lang="pt-BR" sz="800" dirty="0" err="1">
                <a:latin typeface="Abadi Extra Light" panose="020B0204020104020204" pitchFamily="34" charset="0"/>
              </a:rPr>
              <a:t>ullamco</a:t>
            </a:r>
            <a:r>
              <a:rPr lang="pt-BR" sz="800" dirty="0">
                <a:latin typeface="Abadi Extra Light" panose="020B0204020104020204" pitchFamily="34" charset="0"/>
              </a:rPr>
              <a:t> </a:t>
            </a:r>
            <a:r>
              <a:rPr lang="pt-BR" sz="800" dirty="0" err="1">
                <a:latin typeface="Abadi Extra Light" panose="020B0204020104020204" pitchFamily="34" charset="0"/>
              </a:rPr>
              <a:t>laboris</a:t>
            </a:r>
            <a:r>
              <a:rPr lang="pt-BR" sz="800" dirty="0">
                <a:latin typeface="Abadi Extra Light" panose="020B0204020104020204" pitchFamily="34" charset="0"/>
              </a:rPr>
              <a:t> </a:t>
            </a:r>
            <a:r>
              <a:rPr lang="pt-BR" sz="800" dirty="0" err="1">
                <a:latin typeface="Abadi Extra Light" panose="020B0204020104020204" pitchFamily="34" charset="0"/>
              </a:rPr>
              <a:t>nisi</a:t>
            </a:r>
            <a:r>
              <a:rPr lang="pt-BR" sz="800" dirty="0">
                <a:latin typeface="Abadi Extra Light" panose="020B0204020104020204" pitchFamily="34" charset="0"/>
              </a:rPr>
              <a:t> ut </a:t>
            </a:r>
            <a:r>
              <a:rPr lang="pt-BR" sz="800" dirty="0" err="1">
                <a:latin typeface="Abadi Extra Light" panose="020B0204020104020204" pitchFamily="34" charset="0"/>
              </a:rPr>
              <a:t>aliquip</a:t>
            </a:r>
            <a:r>
              <a:rPr lang="pt-BR" sz="800" dirty="0">
                <a:latin typeface="Abadi Extra Light" panose="020B0204020104020204" pitchFamily="34" charset="0"/>
              </a:rPr>
              <a:t> </a:t>
            </a:r>
            <a:r>
              <a:rPr lang="pt-BR" sz="800" dirty="0" err="1">
                <a:latin typeface="Abadi Extra Light" panose="020B0204020104020204" pitchFamily="34" charset="0"/>
              </a:rPr>
              <a:t>ex</a:t>
            </a:r>
            <a:r>
              <a:rPr lang="pt-BR" sz="800" dirty="0">
                <a:latin typeface="Abadi Extra Light" panose="020B0204020104020204" pitchFamily="34" charset="0"/>
              </a:rPr>
              <a:t> </a:t>
            </a:r>
            <a:r>
              <a:rPr lang="pt-BR" sz="800" dirty="0" err="1">
                <a:latin typeface="Abadi Extra Light" panose="020B0204020104020204" pitchFamily="34" charset="0"/>
              </a:rPr>
              <a:t>ea</a:t>
            </a:r>
            <a:r>
              <a:rPr lang="pt-BR" sz="800" dirty="0">
                <a:latin typeface="Abadi Extra Light" panose="020B0204020104020204" pitchFamily="34" charset="0"/>
              </a:rPr>
              <a:t> </a:t>
            </a:r>
            <a:r>
              <a:rPr lang="pt-BR" sz="800" dirty="0" err="1">
                <a:latin typeface="Abadi Extra Light" panose="020B0204020104020204" pitchFamily="34" charset="0"/>
              </a:rPr>
              <a:t>commodo</a:t>
            </a:r>
            <a:r>
              <a:rPr lang="pt-BR" sz="800" dirty="0">
                <a:latin typeface="Abadi Extra Light" panose="020B0204020104020204" pitchFamily="34" charset="0"/>
              </a:rPr>
              <a:t> </a:t>
            </a:r>
            <a:r>
              <a:rPr lang="pt-BR" sz="800" dirty="0" err="1">
                <a:latin typeface="Abadi Extra Light" panose="020B0204020104020204" pitchFamily="34" charset="0"/>
              </a:rPr>
              <a:t>consequat</a:t>
            </a:r>
            <a:r>
              <a:rPr lang="pt-BR" sz="800" dirty="0">
                <a:latin typeface="Abadi Extra Light" panose="020B0204020104020204" pitchFamily="34" charset="0"/>
              </a:rPr>
              <a:t>. </a:t>
            </a:r>
            <a:r>
              <a:rPr lang="pt-BR" sz="800" dirty="0" err="1">
                <a:latin typeface="Abadi Extra Light" panose="020B0204020104020204" pitchFamily="34" charset="0"/>
              </a:rPr>
              <a:t>Duis</a:t>
            </a:r>
            <a:r>
              <a:rPr lang="pt-BR" sz="800" dirty="0">
                <a:latin typeface="Abadi Extra Light" panose="020B0204020104020204" pitchFamily="34" charset="0"/>
              </a:rPr>
              <a:t> </a:t>
            </a:r>
            <a:r>
              <a:rPr lang="pt-BR" sz="800" dirty="0" err="1">
                <a:latin typeface="Abadi Extra Light" panose="020B0204020104020204" pitchFamily="34" charset="0"/>
              </a:rPr>
              <a:t>aute</a:t>
            </a:r>
            <a:r>
              <a:rPr lang="pt-BR" sz="800" dirty="0">
                <a:latin typeface="Abadi Extra Light" panose="020B0204020104020204" pitchFamily="34" charset="0"/>
              </a:rPr>
              <a:t> </a:t>
            </a:r>
            <a:r>
              <a:rPr lang="pt-BR" sz="800" dirty="0" err="1">
                <a:latin typeface="Abadi Extra Light" panose="020B0204020104020204" pitchFamily="34" charset="0"/>
              </a:rPr>
              <a:t>irure</a:t>
            </a:r>
            <a:r>
              <a:rPr lang="pt-BR" sz="800" dirty="0">
                <a:latin typeface="Abadi Extra Light" panose="020B0204020104020204" pitchFamily="34" charset="0"/>
              </a:rPr>
              <a:t> </a:t>
            </a:r>
            <a:r>
              <a:rPr lang="pt-BR" sz="800" dirty="0" err="1">
                <a:latin typeface="Abadi Extra Light" panose="020B0204020104020204" pitchFamily="34" charset="0"/>
              </a:rPr>
              <a:t>dolor</a:t>
            </a:r>
            <a:r>
              <a:rPr lang="pt-BR" sz="800" dirty="0">
                <a:latin typeface="Abadi Extra Light" panose="020B0204020104020204" pitchFamily="34" charset="0"/>
              </a:rPr>
              <a:t> in </a:t>
            </a:r>
            <a:r>
              <a:rPr lang="pt-BR" sz="800" dirty="0" err="1">
                <a:latin typeface="Abadi Extra Light" panose="020B0204020104020204" pitchFamily="34" charset="0"/>
              </a:rPr>
              <a:t>reprehenderit</a:t>
            </a:r>
            <a:r>
              <a:rPr lang="pt-BR" sz="800" dirty="0">
                <a:latin typeface="Abadi Extra Light" panose="020B0204020104020204" pitchFamily="34" charset="0"/>
              </a:rPr>
              <a:t> in </a:t>
            </a:r>
            <a:r>
              <a:rPr lang="pt-BR" sz="800" dirty="0" err="1">
                <a:latin typeface="Abadi Extra Light" panose="020B0204020104020204" pitchFamily="34" charset="0"/>
              </a:rPr>
              <a:t>voluptate</a:t>
            </a:r>
            <a:r>
              <a:rPr lang="pt-BR" sz="800" dirty="0">
                <a:latin typeface="Abadi Extra Light" panose="020B0204020104020204" pitchFamily="34" charset="0"/>
              </a:rPr>
              <a:t> </a:t>
            </a:r>
            <a:r>
              <a:rPr lang="pt-BR" sz="800" dirty="0" err="1">
                <a:latin typeface="Abadi Extra Light" panose="020B0204020104020204" pitchFamily="34" charset="0"/>
              </a:rPr>
              <a:t>velit</a:t>
            </a:r>
            <a:r>
              <a:rPr lang="pt-BR" sz="800" dirty="0">
                <a:latin typeface="Abadi Extra Light" panose="020B0204020104020204" pitchFamily="34" charset="0"/>
              </a:rPr>
              <a:t> esse </a:t>
            </a:r>
            <a:r>
              <a:rPr lang="pt-BR" sz="800" dirty="0" err="1">
                <a:latin typeface="Abadi Extra Light" panose="020B0204020104020204" pitchFamily="34" charset="0"/>
              </a:rPr>
              <a:t>cillum</a:t>
            </a:r>
            <a:r>
              <a:rPr lang="pt-BR" sz="800" dirty="0">
                <a:latin typeface="Abadi Extra Light" panose="020B0204020104020204" pitchFamily="34" charset="0"/>
              </a:rPr>
              <a:t> </a:t>
            </a:r>
            <a:r>
              <a:rPr lang="pt-BR" sz="800" dirty="0" err="1">
                <a:latin typeface="Abadi Extra Light" panose="020B0204020104020204" pitchFamily="34" charset="0"/>
              </a:rPr>
              <a:t>dolore</a:t>
            </a:r>
            <a:r>
              <a:rPr lang="pt-BR" sz="800" dirty="0">
                <a:latin typeface="Abadi Extra Light" panose="020B0204020104020204" pitchFamily="34" charset="0"/>
              </a:rPr>
              <a:t> eu </a:t>
            </a:r>
            <a:r>
              <a:rPr lang="pt-BR" sz="800" dirty="0" err="1">
                <a:latin typeface="Abadi Extra Light" panose="020B0204020104020204" pitchFamily="34" charset="0"/>
              </a:rPr>
              <a:t>fugiat</a:t>
            </a:r>
            <a:r>
              <a:rPr lang="pt-BR" sz="800" dirty="0">
                <a:latin typeface="Abadi Extra Light" panose="020B0204020104020204" pitchFamily="34" charset="0"/>
              </a:rPr>
              <a:t> </a:t>
            </a:r>
            <a:r>
              <a:rPr lang="pt-BR" sz="800" dirty="0" err="1">
                <a:latin typeface="Abadi Extra Light" panose="020B0204020104020204" pitchFamily="34" charset="0"/>
              </a:rPr>
              <a:t>nulla</a:t>
            </a:r>
            <a:r>
              <a:rPr lang="pt-BR" sz="800" dirty="0">
                <a:latin typeface="Abadi Extra Light" panose="020B0204020104020204" pitchFamily="34" charset="0"/>
              </a:rPr>
              <a:t> </a:t>
            </a:r>
            <a:r>
              <a:rPr lang="pt-BR" sz="800" dirty="0" err="1">
                <a:latin typeface="Abadi Extra Light" panose="020B0204020104020204" pitchFamily="34" charset="0"/>
              </a:rPr>
              <a:t>pariatur</a:t>
            </a:r>
            <a:r>
              <a:rPr lang="pt-BR" sz="800" dirty="0">
                <a:latin typeface="Abadi Extra Light" panose="020B0204020104020204" pitchFamily="34" charset="0"/>
              </a:rPr>
              <a:t>. </a:t>
            </a:r>
            <a:r>
              <a:rPr lang="pt-BR" sz="800" dirty="0" err="1">
                <a:latin typeface="Abadi Extra Light" panose="020B0204020104020204" pitchFamily="34" charset="0"/>
              </a:rPr>
              <a:t>Excepteur</a:t>
            </a:r>
            <a:r>
              <a:rPr lang="pt-BR" sz="800" dirty="0">
                <a:latin typeface="Abadi Extra Light" panose="020B0204020104020204" pitchFamily="34" charset="0"/>
              </a:rPr>
              <a:t> </a:t>
            </a:r>
            <a:r>
              <a:rPr lang="pt-BR" sz="800" dirty="0" err="1">
                <a:latin typeface="Abadi Extra Light" panose="020B0204020104020204" pitchFamily="34" charset="0"/>
              </a:rPr>
              <a:t>sint</a:t>
            </a:r>
            <a:r>
              <a:rPr lang="pt-BR" sz="800" dirty="0">
                <a:latin typeface="Abadi Extra Light" panose="020B0204020104020204" pitchFamily="34" charset="0"/>
              </a:rPr>
              <a:t> </a:t>
            </a:r>
            <a:r>
              <a:rPr lang="pt-BR" sz="800" dirty="0" err="1">
                <a:latin typeface="Abadi Extra Light" panose="020B0204020104020204" pitchFamily="34" charset="0"/>
              </a:rPr>
              <a:t>occaecat</a:t>
            </a:r>
            <a:r>
              <a:rPr lang="pt-BR" sz="800" dirty="0">
                <a:latin typeface="Abadi Extra Light" panose="020B0204020104020204" pitchFamily="34" charset="0"/>
              </a:rPr>
              <a:t> </a:t>
            </a:r>
            <a:r>
              <a:rPr lang="pt-BR" sz="800" dirty="0" err="1">
                <a:latin typeface="Abadi Extra Light" panose="020B0204020104020204" pitchFamily="34" charset="0"/>
              </a:rPr>
              <a:t>cupidatat</a:t>
            </a:r>
            <a:r>
              <a:rPr lang="pt-BR" sz="800" dirty="0">
                <a:latin typeface="Abadi Extra Light" panose="020B0204020104020204" pitchFamily="34" charset="0"/>
              </a:rPr>
              <a:t> non </a:t>
            </a:r>
            <a:r>
              <a:rPr lang="pt-BR" sz="800" dirty="0" err="1">
                <a:latin typeface="Abadi Extra Light" panose="020B0204020104020204" pitchFamily="34" charset="0"/>
              </a:rPr>
              <a:t>proident</a:t>
            </a:r>
            <a:r>
              <a:rPr lang="pt-BR" sz="800" dirty="0">
                <a:latin typeface="Abadi Extra Light" panose="020B0204020104020204" pitchFamily="34" charset="0"/>
              </a:rPr>
              <a:t>, sunt in culpa </a:t>
            </a:r>
            <a:r>
              <a:rPr lang="pt-BR" sz="800" dirty="0" err="1">
                <a:latin typeface="Abadi Extra Light" panose="020B0204020104020204" pitchFamily="34" charset="0"/>
              </a:rPr>
              <a:t>qui</a:t>
            </a:r>
            <a:r>
              <a:rPr lang="pt-BR" sz="800" dirty="0">
                <a:latin typeface="Abadi Extra Light" panose="020B0204020104020204" pitchFamily="34" charset="0"/>
              </a:rPr>
              <a:t> </a:t>
            </a:r>
            <a:r>
              <a:rPr lang="pt-BR" sz="800" dirty="0" err="1">
                <a:latin typeface="Abadi Extra Light" panose="020B0204020104020204" pitchFamily="34" charset="0"/>
              </a:rPr>
              <a:t>officia</a:t>
            </a:r>
            <a:r>
              <a:rPr lang="pt-BR" sz="800" dirty="0">
                <a:latin typeface="Abadi Extra Light" panose="020B0204020104020204" pitchFamily="34" charset="0"/>
              </a:rPr>
              <a:t> </a:t>
            </a:r>
            <a:r>
              <a:rPr lang="pt-BR" sz="800" dirty="0" err="1">
                <a:latin typeface="Abadi Extra Light" panose="020B0204020104020204" pitchFamily="34" charset="0"/>
              </a:rPr>
              <a:t>deserunt</a:t>
            </a:r>
            <a:r>
              <a:rPr lang="pt-BR" sz="800" dirty="0">
                <a:latin typeface="Abadi Extra Light" panose="020B0204020104020204" pitchFamily="34" charset="0"/>
              </a:rPr>
              <a:t> </a:t>
            </a:r>
            <a:r>
              <a:rPr lang="pt-BR" sz="800" dirty="0" err="1">
                <a:latin typeface="Abadi Extra Light" panose="020B0204020104020204" pitchFamily="34" charset="0"/>
              </a:rPr>
              <a:t>mollit</a:t>
            </a:r>
            <a:r>
              <a:rPr lang="pt-BR" sz="800" dirty="0">
                <a:latin typeface="Abadi Extra Light" panose="020B0204020104020204" pitchFamily="34" charset="0"/>
              </a:rPr>
              <a:t> </a:t>
            </a:r>
            <a:r>
              <a:rPr lang="pt-BR" sz="800" dirty="0" err="1">
                <a:latin typeface="Abadi Extra Light" panose="020B0204020104020204" pitchFamily="34" charset="0"/>
              </a:rPr>
              <a:t>anim</a:t>
            </a:r>
            <a:r>
              <a:rPr lang="pt-BR" sz="800" dirty="0">
                <a:latin typeface="Abadi Extra Light" panose="020B0204020104020204" pitchFamily="34" charset="0"/>
              </a:rPr>
              <a:t> id est </a:t>
            </a:r>
            <a:r>
              <a:rPr lang="pt-BR" sz="800" dirty="0" err="1">
                <a:latin typeface="Abadi Extra Light" panose="020B0204020104020204" pitchFamily="34" charset="0"/>
              </a:rPr>
              <a:t>laborum</a:t>
            </a:r>
            <a:r>
              <a:rPr lang="pt-BR" sz="800" dirty="0">
                <a:latin typeface="Abadi Extra Light" panose="020B0204020104020204" pitchFamily="34" charset="0"/>
              </a:rPr>
              <a:t>. </a:t>
            </a:r>
            <a:r>
              <a:rPr lang="pt-BR" sz="800" dirty="0" err="1">
                <a:latin typeface="Abadi Extra Light" panose="020B0204020104020204" pitchFamily="34" charset="0"/>
              </a:rPr>
              <a:t>Duis</a:t>
            </a:r>
            <a:r>
              <a:rPr lang="pt-BR" sz="800" dirty="0">
                <a:latin typeface="Abadi Extra Light" panose="020B0204020104020204" pitchFamily="34" charset="0"/>
              </a:rPr>
              <a:t> </a:t>
            </a:r>
            <a:r>
              <a:rPr lang="pt-BR" sz="800" dirty="0" err="1">
                <a:latin typeface="Abadi Extra Light" panose="020B0204020104020204" pitchFamily="34" charset="0"/>
              </a:rPr>
              <a:t>aute</a:t>
            </a:r>
            <a:r>
              <a:rPr lang="pt-BR" sz="800" dirty="0">
                <a:latin typeface="Abadi Extra Light" panose="020B0204020104020204" pitchFamily="34" charset="0"/>
              </a:rPr>
              <a:t> </a:t>
            </a:r>
            <a:r>
              <a:rPr lang="pt-BR" sz="800" dirty="0" err="1">
                <a:latin typeface="Abadi Extra Light" panose="020B0204020104020204" pitchFamily="34" charset="0"/>
              </a:rPr>
              <a:t>irure</a:t>
            </a:r>
            <a:r>
              <a:rPr lang="pt-BR" sz="800" dirty="0">
                <a:latin typeface="Abadi Extra Light" panose="020B0204020104020204" pitchFamily="34" charset="0"/>
              </a:rPr>
              <a:t> </a:t>
            </a:r>
            <a:r>
              <a:rPr lang="pt-BR" sz="800" dirty="0" err="1">
                <a:latin typeface="Abadi Extra Light" panose="020B0204020104020204" pitchFamily="34" charset="0"/>
              </a:rPr>
              <a:t>dolor</a:t>
            </a:r>
            <a:r>
              <a:rPr lang="pt-BR" sz="800" dirty="0">
                <a:latin typeface="Abadi Extra Light" panose="020B0204020104020204" pitchFamily="34" charset="0"/>
              </a:rPr>
              <a:t> in </a:t>
            </a:r>
            <a:r>
              <a:rPr lang="pt-BR" sz="800" dirty="0" err="1">
                <a:latin typeface="Abadi Extra Light" panose="020B0204020104020204" pitchFamily="34" charset="0"/>
              </a:rPr>
              <a:t>reprehenderit</a:t>
            </a:r>
            <a:r>
              <a:rPr lang="pt-BR" sz="800" dirty="0">
                <a:latin typeface="Abadi Extra Light" panose="020B0204020104020204" pitchFamily="34" charset="0"/>
              </a:rPr>
              <a:t> in </a:t>
            </a:r>
            <a:r>
              <a:rPr lang="pt-BR" sz="800" dirty="0" err="1">
                <a:latin typeface="Abadi Extra Light" panose="020B0204020104020204" pitchFamily="34" charset="0"/>
              </a:rPr>
              <a:t>voluptate</a:t>
            </a:r>
            <a:r>
              <a:rPr lang="pt-BR" sz="800" dirty="0">
                <a:latin typeface="Abadi Extra Light" panose="020B0204020104020204" pitchFamily="34" charset="0"/>
              </a:rPr>
              <a:t> </a:t>
            </a:r>
            <a:r>
              <a:rPr lang="pt-BR" sz="800" dirty="0" err="1">
                <a:latin typeface="Abadi Extra Light" panose="020B0204020104020204" pitchFamily="34" charset="0"/>
              </a:rPr>
              <a:t>velit</a:t>
            </a:r>
            <a:r>
              <a:rPr lang="pt-BR" sz="800" dirty="0">
                <a:latin typeface="Abadi Extra Light" panose="020B0204020104020204" pitchFamily="34" charset="0"/>
              </a:rPr>
              <a:t> esse </a:t>
            </a:r>
            <a:r>
              <a:rPr lang="pt-BR" sz="800" dirty="0" err="1">
                <a:latin typeface="Abadi Extra Light" panose="020B0204020104020204" pitchFamily="34" charset="0"/>
              </a:rPr>
              <a:t>cillum</a:t>
            </a:r>
            <a:r>
              <a:rPr lang="pt-BR" sz="800" dirty="0">
                <a:latin typeface="Abadi Extra Light" panose="020B0204020104020204" pitchFamily="34" charset="0"/>
              </a:rPr>
              <a:t> </a:t>
            </a:r>
            <a:r>
              <a:rPr lang="pt-BR" sz="800" dirty="0" err="1">
                <a:latin typeface="Abadi Extra Light" panose="020B0204020104020204" pitchFamily="34" charset="0"/>
              </a:rPr>
              <a:t>dolore</a:t>
            </a:r>
            <a:r>
              <a:rPr lang="pt-BR" sz="800" dirty="0">
                <a:latin typeface="Abadi Extra Light" panose="020B0204020104020204" pitchFamily="34" charset="0"/>
              </a:rPr>
              <a:t> eu </a:t>
            </a:r>
            <a:r>
              <a:rPr lang="pt-BR" sz="800" dirty="0" err="1">
                <a:latin typeface="Abadi Extra Light" panose="020B0204020104020204" pitchFamily="34" charset="0"/>
              </a:rPr>
              <a:t>fugiat</a:t>
            </a:r>
            <a:r>
              <a:rPr lang="pt-BR" sz="800" dirty="0">
                <a:latin typeface="Abadi Extra Light" panose="020B0204020104020204" pitchFamily="34" charset="0"/>
              </a:rPr>
              <a:t> </a:t>
            </a:r>
            <a:r>
              <a:rPr lang="pt-BR" sz="800" dirty="0" err="1">
                <a:latin typeface="Abadi Extra Light" panose="020B0204020104020204" pitchFamily="34" charset="0"/>
              </a:rPr>
              <a:t>nulla</a:t>
            </a:r>
            <a:r>
              <a:rPr lang="pt-BR" sz="800" dirty="0">
                <a:latin typeface="Abadi Extra Light" panose="020B0204020104020204" pitchFamily="34" charset="0"/>
              </a:rPr>
              <a:t> </a:t>
            </a:r>
            <a:r>
              <a:rPr lang="pt-BR" sz="800" dirty="0" err="1">
                <a:latin typeface="Abadi Extra Light" panose="020B0204020104020204" pitchFamily="34" charset="0"/>
              </a:rPr>
              <a:t>pariatur</a:t>
            </a:r>
            <a:r>
              <a:rPr lang="pt-BR" sz="800" dirty="0">
                <a:latin typeface="Abadi Extra Light" panose="020B0204020104020204" pitchFamily="34" charset="0"/>
              </a:rPr>
              <a:t>. </a:t>
            </a:r>
            <a:r>
              <a:rPr lang="pt-BR" sz="800" dirty="0" err="1">
                <a:latin typeface="Abadi Extra Light" panose="020B0204020104020204" pitchFamily="34" charset="0"/>
              </a:rPr>
              <a:t>Duis</a:t>
            </a:r>
            <a:r>
              <a:rPr lang="pt-BR" sz="800" dirty="0">
                <a:latin typeface="Abadi Extra Light" panose="020B0204020104020204" pitchFamily="34" charset="0"/>
              </a:rPr>
              <a:t> </a:t>
            </a:r>
            <a:r>
              <a:rPr lang="pt-BR" sz="800" dirty="0" err="1">
                <a:latin typeface="Abadi Extra Light" panose="020B0204020104020204" pitchFamily="34" charset="0"/>
              </a:rPr>
              <a:t>aute</a:t>
            </a:r>
            <a:r>
              <a:rPr lang="pt-BR" sz="800" dirty="0">
                <a:latin typeface="Abadi Extra Light" panose="020B0204020104020204" pitchFamily="34" charset="0"/>
              </a:rPr>
              <a:t> </a:t>
            </a:r>
            <a:r>
              <a:rPr lang="pt-BR" sz="800" dirty="0" err="1">
                <a:latin typeface="Abadi Extra Light" panose="020B0204020104020204" pitchFamily="34" charset="0"/>
              </a:rPr>
              <a:t>irure</a:t>
            </a:r>
            <a:r>
              <a:rPr lang="pt-BR" sz="800" dirty="0">
                <a:latin typeface="Abadi Extra Light" panose="020B0204020104020204" pitchFamily="34" charset="0"/>
              </a:rPr>
              <a:t> </a:t>
            </a:r>
            <a:r>
              <a:rPr lang="pt-BR" sz="800" dirty="0" err="1">
                <a:latin typeface="Abadi Extra Light" panose="020B0204020104020204" pitchFamily="34" charset="0"/>
              </a:rPr>
              <a:t>dolor</a:t>
            </a:r>
            <a:r>
              <a:rPr lang="pt-BR" sz="800" dirty="0">
                <a:latin typeface="Abadi Extra Light" panose="020B0204020104020204" pitchFamily="34" charset="0"/>
              </a:rPr>
              <a:t> in </a:t>
            </a:r>
            <a:r>
              <a:rPr lang="pt-BR" sz="800" dirty="0" err="1">
                <a:latin typeface="Abadi Extra Light" panose="020B0204020104020204" pitchFamily="34" charset="0"/>
              </a:rPr>
              <a:t>reprehenderit</a:t>
            </a:r>
            <a:r>
              <a:rPr lang="pt-BR" sz="800" dirty="0">
                <a:latin typeface="Abadi Extra Light" panose="020B0204020104020204" pitchFamily="34" charset="0"/>
              </a:rPr>
              <a:t> in </a:t>
            </a:r>
            <a:r>
              <a:rPr lang="pt-BR" sz="800" dirty="0" err="1">
                <a:latin typeface="Abadi Extra Light" panose="020B0204020104020204" pitchFamily="34" charset="0"/>
              </a:rPr>
              <a:t>voluptate</a:t>
            </a:r>
            <a:r>
              <a:rPr lang="pt-BR" sz="800" dirty="0">
                <a:latin typeface="Abadi Extra Light" panose="020B0204020104020204" pitchFamily="34" charset="0"/>
              </a:rPr>
              <a:t> </a:t>
            </a:r>
            <a:r>
              <a:rPr lang="pt-BR" sz="800" dirty="0" err="1">
                <a:latin typeface="Abadi Extra Light" panose="020B0204020104020204" pitchFamily="34" charset="0"/>
              </a:rPr>
              <a:t>velit</a:t>
            </a:r>
            <a:r>
              <a:rPr lang="pt-BR" sz="800" dirty="0">
                <a:latin typeface="Abadi Extra Light" panose="020B0204020104020204" pitchFamily="34" charset="0"/>
              </a:rPr>
              <a:t> esse </a:t>
            </a:r>
            <a:r>
              <a:rPr lang="pt-BR" sz="800" dirty="0" err="1">
                <a:latin typeface="Abadi Extra Light" panose="020B0204020104020204" pitchFamily="34" charset="0"/>
              </a:rPr>
              <a:t>cillum</a:t>
            </a:r>
            <a:r>
              <a:rPr lang="pt-BR" sz="800" dirty="0">
                <a:latin typeface="Abadi Extra Light" panose="020B0204020104020204" pitchFamily="34" charset="0"/>
              </a:rPr>
              <a:t> </a:t>
            </a:r>
            <a:r>
              <a:rPr lang="pt-BR" sz="800" dirty="0" err="1">
                <a:latin typeface="Abadi Extra Light" panose="020B0204020104020204" pitchFamily="34" charset="0"/>
              </a:rPr>
              <a:t>dolore</a:t>
            </a:r>
            <a:r>
              <a:rPr lang="pt-BR" sz="800" dirty="0">
                <a:latin typeface="Abadi Extra Light" panose="020B0204020104020204" pitchFamily="34" charset="0"/>
              </a:rPr>
              <a:t> eu </a:t>
            </a:r>
            <a:r>
              <a:rPr lang="pt-BR" sz="800" dirty="0" err="1">
                <a:latin typeface="Abadi Extra Light" panose="020B0204020104020204" pitchFamily="34" charset="0"/>
              </a:rPr>
              <a:t>fugiat</a:t>
            </a:r>
            <a:r>
              <a:rPr lang="pt-BR" sz="800" dirty="0">
                <a:latin typeface="Abadi Extra Light" panose="020B0204020104020204" pitchFamily="34" charset="0"/>
              </a:rPr>
              <a:t> </a:t>
            </a:r>
            <a:r>
              <a:rPr lang="pt-BR" sz="800" dirty="0" err="1">
                <a:latin typeface="Abadi Extra Light" panose="020B0204020104020204" pitchFamily="34" charset="0"/>
              </a:rPr>
              <a:t>nulla</a:t>
            </a:r>
            <a:r>
              <a:rPr lang="pt-BR" sz="800" dirty="0">
                <a:latin typeface="Abadi Extra Light" panose="020B0204020104020204" pitchFamily="34" charset="0"/>
              </a:rPr>
              <a:t> </a:t>
            </a:r>
            <a:r>
              <a:rPr lang="pt-BR" sz="800" dirty="0" err="1">
                <a:latin typeface="Abadi Extra Light" panose="020B0204020104020204" pitchFamily="34" charset="0"/>
              </a:rPr>
              <a:t>pariatur</a:t>
            </a:r>
            <a:r>
              <a:rPr lang="pt-BR" sz="800" dirty="0">
                <a:latin typeface="Abadi Extra Light" panose="020B0204020104020204" pitchFamily="34" charset="0"/>
              </a:rPr>
              <a:t>.</a:t>
            </a:r>
          </a:p>
          <a:p>
            <a:pPr algn="just"/>
            <a:endParaRPr lang="pt-BR" sz="800" dirty="0">
              <a:latin typeface="Abadi Extra Light" panose="020B0204020104020204" pitchFamily="34" charset="0"/>
            </a:endParaRPr>
          </a:p>
          <a:p>
            <a:pPr algn="just"/>
            <a:endParaRPr lang="pt-BR" sz="800" dirty="0">
              <a:latin typeface="Abadi Extra Light" panose="020B0204020104020204" pitchFamily="34" charset="0"/>
            </a:endParaRPr>
          </a:p>
          <a:p>
            <a:pPr algn="just"/>
            <a:r>
              <a:rPr lang="pt-BR" sz="800" b="1" dirty="0">
                <a:solidFill>
                  <a:srgbClr val="F16A4C"/>
                </a:solidFill>
                <a:latin typeface="Abadi" panose="020B0604020104020204" pitchFamily="34" charset="0"/>
              </a:rPr>
              <a:t>Tópicos:</a:t>
            </a:r>
            <a:r>
              <a:rPr lang="pt-BR" sz="800" dirty="0">
                <a:solidFill>
                  <a:srgbClr val="F16A4C"/>
                </a:solidFill>
                <a:latin typeface="Abadi Extra Light" panose="020B0204020104020204" pitchFamily="34" charset="0"/>
              </a:rPr>
              <a:t> </a:t>
            </a:r>
            <a:r>
              <a:rPr lang="pt-BR" sz="800" dirty="0" err="1">
                <a:latin typeface="Abadi Extra Light" panose="020B0204020104020204" pitchFamily="34" charset="0"/>
              </a:rPr>
              <a:t>xxxxxx</a:t>
            </a:r>
            <a:endParaRPr lang="pt-BR" sz="800" dirty="0">
              <a:latin typeface="Abadi Extra Light" panose="020B0204020104020204" pitchFamily="34" charset="0"/>
            </a:endParaRPr>
          </a:p>
          <a:p>
            <a:pPr algn="just"/>
            <a:endParaRPr lang="pt-BR" sz="800" dirty="0">
              <a:latin typeface="Abadi Extra Light" panose="020B0204020104020204" pitchFamily="34" charset="0"/>
            </a:endParaRPr>
          </a:p>
          <a:p>
            <a:pPr algn="just"/>
            <a:r>
              <a:rPr lang="pt-BR" sz="800" b="1" dirty="0">
                <a:solidFill>
                  <a:srgbClr val="F16A4C"/>
                </a:solidFill>
                <a:latin typeface="Abadi" panose="020B0604020104020204" pitchFamily="34" charset="0"/>
              </a:rPr>
              <a:t>Tópicos:</a:t>
            </a:r>
            <a:r>
              <a:rPr lang="pt-BR" sz="800" dirty="0">
                <a:latin typeface="Abadi Extra Light" panose="020B0204020104020204" pitchFamily="34" charset="0"/>
              </a:rPr>
              <a:t> </a:t>
            </a:r>
            <a:r>
              <a:rPr lang="pt-BR" sz="800" dirty="0" err="1">
                <a:latin typeface="Abadi Extra Light" panose="020B0204020104020204" pitchFamily="34" charset="0"/>
              </a:rPr>
              <a:t>xxxxx</a:t>
            </a:r>
            <a:endParaRPr lang="pt-BR" sz="800" dirty="0">
              <a:latin typeface="Abadi Extra Light" panose="020B0204020104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976A794A-BC87-49D5-956C-66DB3976263F}"/>
              </a:ext>
            </a:extLst>
          </p:cNvPr>
          <p:cNvSpPr txBox="1"/>
          <p:nvPr/>
        </p:nvSpPr>
        <p:spPr>
          <a:xfrm>
            <a:off x="260215" y="684604"/>
            <a:ext cx="31371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i="1" dirty="0">
                <a:latin typeface="Abadi Extra Light" panose="020B0204020104020204" pitchFamily="34" charset="0"/>
              </a:rPr>
              <a:t>Linha de apoio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F856E475-2CC4-4C74-8CE3-96BC57C31F5C}"/>
              </a:ext>
            </a:extLst>
          </p:cNvPr>
          <p:cNvSpPr/>
          <p:nvPr/>
        </p:nvSpPr>
        <p:spPr>
          <a:xfrm>
            <a:off x="413426" y="3083669"/>
            <a:ext cx="600682" cy="28625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4DC5ADE2-1243-4660-B112-88DA9FE4F3D4}"/>
              </a:ext>
            </a:extLst>
          </p:cNvPr>
          <p:cNvSpPr/>
          <p:nvPr/>
        </p:nvSpPr>
        <p:spPr>
          <a:xfrm>
            <a:off x="1223255" y="3083669"/>
            <a:ext cx="600682" cy="28625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419B667D-A72C-4AD5-A5D3-891CE5CBEB8E}"/>
              </a:ext>
            </a:extLst>
          </p:cNvPr>
          <p:cNvSpPr txBox="1"/>
          <p:nvPr/>
        </p:nvSpPr>
        <p:spPr>
          <a:xfrm>
            <a:off x="445040" y="3072905"/>
            <a:ext cx="6387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00" dirty="0"/>
              <a:t>Logo parceiros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13D97752-0E15-41FA-95BD-C7CD34ABAF19}"/>
              </a:ext>
            </a:extLst>
          </p:cNvPr>
          <p:cNvSpPr txBox="1"/>
          <p:nvPr/>
        </p:nvSpPr>
        <p:spPr>
          <a:xfrm>
            <a:off x="1247575" y="3072904"/>
            <a:ext cx="6387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00" dirty="0"/>
              <a:t>Logo parceiros</a:t>
            </a:r>
          </a:p>
        </p:txBody>
      </p:sp>
    </p:spTree>
    <p:extLst>
      <p:ext uri="{BB962C8B-B14F-4D97-AF65-F5344CB8AC3E}">
        <p14:creationId xmlns:p14="http://schemas.microsoft.com/office/powerpoint/2010/main" val="2365536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Uma imagem contendo cd&#10;&#10;Descrição gerada automaticamente">
            <a:extLst>
              <a:ext uri="{FF2B5EF4-FFF2-40B4-BE49-F238E27FC236}">
                <a16:creationId xmlns:a16="http://schemas.microsoft.com/office/drawing/2014/main" id="{F223D946-44AC-446E-80DA-0D2CCBF5B1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3657600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EF2F7DAD-09A9-410B-9103-3A2CB8DD36C0}"/>
              </a:ext>
            </a:extLst>
          </p:cNvPr>
          <p:cNvSpPr txBox="1"/>
          <p:nvPr/>
        </p:nvSpPr>
        <p:spPr>
          <a:xfrm>
            <a:off x="1120199" y="273491"/>
            <a:ext cx="23054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200" b="1" dirty="0">
                <a:solidFill>
                  <a:srgbClr val="F16A4C"/>
                </a:solidFill>
                <a:latin typeface="Abadi" panose="020B0604020104020204" pitchFamily="34" charset="0"/>
              </a:rPr>
              <a:t>Título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329DB856-E01A-4549-8354-EB400B74E3C7}"/>
              </a:ext>
            </a:extLst>
          </p:cNvPr>
          <p:cNvSpPr txBox="1"/>
          <p:nvPr/>
        </p:nvSpPr>
        <p:spPr>
          <a:xfrm>
            <a:off x="510702" y="997564"/>
            <a:ext cx="27286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000" dirty="0" err="1">
                <a:latin typeface="Abadi Extra Light" panose="020B0204020104020204" pitchFamily="34" charset="0"/>
              </a:rPr>
              <a:t>Lorem</a:t>
            </a:r>
            <a:r>
              <a:rPr lang="pt-BR" sz="1000" dirty="0">
                <a:latin typeface="Abadi Extra Light" panose="020B0204020104020204" pitchFamily="34" charset="0"/>
              </a:rPr>
              <a:t> ipsum </a:t>
            </a:r>
            <a:r>
              <a:rPr lang="pt-BR" sz="1000" dirty="0" err="1">
                <a:latin typeface="Abadi Extra Light" panose="020B0204020104020204" pitchFamily="34" charset="0"/>
              </a:rPr>
              <a:t>dolor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sit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amet</a:t>
            </a:r>
            <a:r>
              <a:rPr lang="pt-BR" sz="1000" dirty="0">
                <a:latin typeface="Abadi Extra Light" panose="020B0204020104020204" pitchFamily="34" charset="0"/>
              </a:rPr>
              <a:t>, </a:t>
            </a:r>
            <a:r>
              <a:rPr lang="pt-BR" sz="1000" dirty="0" err="1">
                <a:latin typeface="Abadi Extra Light" panose="020B0204020104020204" pitchFamily="34" charset="0"/>
              </a:rPr>
              <a:t>consectetur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adipiscing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elit</a:t>
            </a:r>
            <a:r>
              <a:rPr lang="pt-BR" sz="1000" dirty="0">
                <a:latin typeface="Abadi Extra Light" panose="020B0204020104020204" pitchFamily="34" charset="0"/>
              </a:rPr>
              <a:t>, </a:t>
            </a:r>
            <a:r>
              <a:rPr lang="pt-BR" sz="1000" dirty="0" err="1">
                <a:latin typeface="Abadi Extra Light" panose="020B0204020104020204" pitchFamily="34" charset="0"/>
              </a:rPr>
              <a:t>sed</a:t>
            </a:r>
            <a:r>
              <a:rPr lang="pt-BR" sz="1000" dirty="0">
                <a:latin typeface="Abadi Extra Light" panose="020B0204020104020204" pitchFamily="34" charset="0"/>
              </a:rPr>
              <a:t> do </a:t>
            </a:r>
            <a:r>
              <a:rPr lang="pt-BR" sz="1000" dirty="0" err="1">
                <a:latin typeface="Abadi Extra Light" panose="020B0204020104020204" pitchFamily="34" charset="0"/>
              </a:rPr>
              <a:t>eiusmod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tempor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incididunt</a:t>
            </a:r>
            <a:r>
              <a:rPr lang="pt-BR" sz="1000" dirty="0">
                <a:latin typeface="Abadi Extra Light" panose="020B0204020104020204" pitchFamily="34" charset="0"/>
              </a:rPr>
              <a:t> ut labore et </a:t>
            </a:r>
            <a:r>
              <a:rPr lang="pt-BR" sz="1000" dirty="0" err="1">
                <a:latin typeface="Abadi Extra Light" panose="020B0204020104020204" pitchFamily="34" charset="0"/>
              </a:rPr>
              <a:t>dolore</a:t>
            </a:r>
            <a:r>
              <a:rPr lang="pt-BR" sz="1000" dirty="0">
                <a:latin typeface="Abadi Extra Light" panose="020B0204020104020204" pitchFamily="34" charset="0"/>
              </a:rPr>
              <a:t> magna </a:t>
            </a:r>
            <a:r>
              <a:rPr lang="pt-BR" sz="1000" dirty="0" err="1">
                <a:latin typeface="Abadi Extra Light" panose="020B0204020104020204" pitchFamily="34" charset="0"/>
              </a:rPr>
              <a:t>aliqua</a:t>
            </a:r>
            <a:r>
              <a:rPr lang="pt-BR" sz="1000" dirty="0">
                <a:latin typeface="Abadi Extra Light" panose="020B0204020104020204" pitchFamily="34" charset="0"/>
              </a:rPr>
              <a:t>. Ut </a:t>
            </a:r>
            <a:r>
              <a:rPr lang="pt-BR" sz="1000" dirty="0" err="1">
                <a:latin typeface="Abadi Extra Light" panose="020B0204020104020204" pitchFamily="34" charset="0"/>
              </a:rPr>
              <a:t>enim</a:t>
            </a:r>
            <a:r>
              <a:rPr lang="pt-BR" sz="1000" dirty="0">
                <a:latin typeface="Abadi Extra Light" panose="020B0204020104020204" pitchFamily="34" charset="0"/>
              </a:rPr>
              <a:t> ad </a:t>
            </a:r>
            <a:r>
              <a:rPr lang="pt-BR" sz="1000" dirty="0" err="1">
                <a:latin typeface="Abadi Extra Light" panose="020B0204020104020204" pitchFamily="34" charset="0"/>
              </a:rPr>
              <a:t>minim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veniam</a:t>
            </a:r>
            <a:r>
              <a:rPr lang="pt-BR" sz="1000" dirty="0">
                <a:latin typeface="Abadi Extra Light" panose="020B0204020104020204" pitchFamily="34" charset="0"/>
              </a:rPr>
              <a:t>, quis </a:t>
            </a:r>
            <a:r>
              <a:rPr lang="pt-BR" sz="1000" dirty="0" err="1">
                <a:latin typeface="Abadi Extra Light" panose="020B0204020104020204" pitchFamily="34" charset="0"/>
              </a:rPr>
              <a:t>nostrud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exercitation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ullamco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laboris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nisi</a:t>
            </a:r>
            <a:r>
              <a:rPr lang="pt-BR" sz="1000" dirty="0">
                <a:latin typeface="Abadi Extra Light" panose="020B0204020104020204" pitchFamily="34" charset="0"/>
              </a:rPr>
              <a:t> ut </a:t>
            </a:r>
            <a:r>
              <a:rPr lang="pt-BR" sz="1000" dirty="0" err="1">
                <a:latin typeface="Abadi Extra Light" panose="020B0204020104020204" pitchFamily="34" charset="0"/>
              </a:rPr>
              <a:t>aliquip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ex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ea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commodo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consequat</a:t>
            </a:r>
            <a:r>
              <a:rPr lang="pt-BR" sz="1000" dirty="0">
                <a:latin typeface="Abadi Extra Light" panose="020B0204020104020204" pitchFamily="34" charset="0"/>
              </a:rPr>
              <a:t>. </a:t>
            </a:r>
            <a:r>
              <a:rPr lang="pt-BR" sz="1000" dirty="0" err="1">
                <a:latin typeface="Abadi Extra Light" panose="020B0204020104020204" pitchFamily="34" charset="0"/>
              </a:rPr>
              <a:t>Duis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aute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irure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dolor</a:t>
            </a:r>
            <a:r>
              <a:rPr lang="pt-BR" sz="1000" dirty="0">
                <a:latin typeface="Abadi Extra Light" panose="020B0204020104020204" pitchFamily="34" charset="0"/>
              </a:rPr>
              <a:t> in </a:t>
            </a:r>
            <a:r>
              <a:rPr lang="pt-BR" sz="1000" dirty="0" err="1">
                <a:latin typeface="Abadi Extra Light" panose="020B0204020104020204" pitchFamily="34" charset="0"/>
              </a:rPr>
              <a:t>reprehenderit</a:t>
            </a:r>
            <a:r>
              <a:rPr lang="pt-BR" sz="1000" dirty="0">
                <a:latin typeface="Abadi Extra Light" panose="020B0204020104020204" pitchFamily="34" charset="0"/>
              </a:rPr>
              <a:t> in </a:t>
            </a:r>
            <a:r>
              <a:rPr lang="pt-BR" sz="1000" dirty="0" err="1">
                <a:latin typeface="Abadi Extra Light" panose="020B0204020104020204" pitchFamily="34" charset="0"/>
              </a:rPr>
              <a:t>voluptate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velit</a:t>
            </a:r>
            <a:r>
              <a:rPr lang="pt-BR" sz="1000" dirty="0">
                <a:latin typeface="Abadi Extra Light" panose="020B0204020104020204" pitchFamily="34" charset="0"/>
              </a:rPr>
              <a:t> esse </a:t>
            </a:r>
            <a:r>
              <a:rPr lang="pt-BR" sz="1000" dirty="0" err="1">
                <a:latin typeface="Abadi Extra Light" panose="020B0204020104020204" pitchFamily="34" charset="0"/>
              </a:rPr>
              <a:t>cillum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dolore</a:t>
            </a:r>
            <a:r>
              <a:rPr lang="pt-BR" sz="1000" dirty="0">
                <a:latin typeface="Abadi Extra Light" panose="020B0204020104020204" pitchFamily="34" charset="0"/>
              </a:rPr>
              <a:t> eu </a:t>
            </a:r>
            <a:r>
              <a:rPr lang="pt-BR" sz="1000" dirty="0" err="1">
                <a:latin typeface="Abadi Extra Light" panose="020B0204020104020204" pitchFamily="34" charset="0"/>
              </a:rPr>
              <a:t>fugiat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nulla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pariatur</a:t>
            </a:r>
            <a:r>
              <a:rPr lang="pt-BR" sz="1000" dirty="0">
                <a:latin typeface="Abadi Extra Light" panose="020B0204020104020204" pitchFamily="34" charset="0"/>
              </a:rPr>
              <a:t>. </a:t>
            </a:r>
            <a:r>
              <a:rPr lang="pt-BR" sz="1000" dirty="0" err="1">
                <a:latin typeface="Abadi Extra Light" panose="020B0204020104020204" pitchFamily="34" charset="0"/>
              </a:rPr>
              <a:t>Excepteur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sint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occaecat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cupidatat</a:t>
            </a:r>
            <a:r>
              <a:rPr lang="pt-BR" sz="1000" dirty="0">
                <a:latin typeface="Abadi Extra Light" panose="020B0204020104020204" pitchFamily="34" charset="0"/>
              </a:rPr>
              <a:t> non </a:t>
            </a:r>
            <a:r>
              <a:rPr lang="pt-BR" sz="1000" dirty="0" err="1">
                <a:latin typeface="Abadi Extra Light" panose="020B0204020104020204" pitchFamily="34" charset="0"/>
              </a:rPr>
              <a:t>proident</a:t>
            </a:r>
            <a:r>
              <a:rPr lang="pt-BR" sz="1000" dirty="0">
                <a:latin typeface="Abadi Extra Light" panose="020B0204020104020204" pitchFamily="34" charset="0"/>
              </a:rPr>
              <a:t>, sunt in culpa </a:t>
            </a:r>
            <a:r>
              <a:rPr lang="pt-BR" sz="1000" dirty="0" err="1">
                <a:latin typeface="Abadi Extra Light" panose="020B0204020104020204" pitchFamily="34" charset="0"/>
              </a:rPr>
              <a:t>qui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officia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deserunt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mollit</a:t>
            </a:r>
            <a:r>
              <a:rPr lang="pt-BR" sz="1000" dirty="0">
                <a:latin typeface="Abadi Extra Light" panose="020B0204020104020204" pitchFamily="34" charset="0"/>
              </a:rPr>
              <a:t> </a:t>
            </a:r>
            <a:r>
              <a:rPr lang="pt-BR" sz="1000" dirty="0" err="1">
                <a:latin typeface="Abadi Extra Light" panose="020B0204020104020204" pitchFamily="34" charset="0"/>
              </a:rPr>
              <a:t>anim</a:t>
            </a:r>
            <a:r>
              <a:rPr lang="pt-BR" sz="1000" dirty="0">
                <a:latin typeface="Abadi Extra Light" panose="020B0204020104020204" pitchFamily="34" charset="0"/>
              </a:rPr>
              <a:t> id est </a:t>
            </a:r>
            <a:r>
              <a:rPr lang="pt-BR" sz="1000" dirty="0" err="1">
                <a:latin typeface="Abadi Extra Light" panose="020B0204020104020204" pitchFamily="34" charset="0"/>
              </a:rPr>
              <a:t>laborum</a:t>
            </a:r>
            <a:r>
              <a:rPr lang="pt-BR" sz="1000" dirty="0">
                <a:latin typeface="Abadi Extra Light" panose="020B0204020104020204" pitchFamily="34" charset="0"/>
              </a:rPr>
              <a:t>.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1198EB3C-161D-46DF-AF08-671C295B041E}"/>
              </a:ext>
            </a:extLst>
          </p:cNvPr>
          <p:cNvSpPr/>
          <p:nvPr/>
        </p:nvSpPr>
        <p:spPr>
          <a:xfrm>
            <a:off x="288485" y="3058948"/>
            <a:ext cx="710119" cy="325161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C477276A-4843-4DAC-AF13-AA000148CE7C}"/>
              </a:ext>
            </a:extLst>
          </p:cNvPr>
          <p:cNvSpPr/>
          <p:nvPr/>
        </p:nvSpPr>
        <p:spPr>
          <a:xfrm>
            <a:off x="1214131" y="3058948"/>
            <a:ext cx="710119" cy="325161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D7D8E99E-F774-406A-9DBD-AE6518C06469}"/>
              </a:ext>
            </a:extLst>
          </p:cNvPr>
          <p:cNvSpPr txBox="1"/>
          <p:nvPr/>
        </p:nvSpPr>
        <p:spPr>
          <a:xfrm>
            <a:off x="288485" y="3121500"/>
            <a:ext cx="75511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00" dirty="0"/>
              <a:t>Logo parceiros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72851440-A0A8-4866-931F-1977E520BBDF}"/>
              </a:ext>
            </a:extLst>
          </p:cNvPr>
          <p:cNvSpPr txBox="1"/>
          <p:nvPr/>
        </p:nvSpPr>
        <p:spPr>
          <a:xfrm>
            <a:off x="1214131" y="3121499"/>
            <a:ext cx="75511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00" dirty="0"/>
              <a:t>Logo parceiros</a:t>
            </a:r>
          </a:p>
        </p:txBody>
      </p:sp>
    </p:spTree>
    <p:extLst>
      <p:ext uri="{BB962C8B-B14F-4D97-AF65-F5344CB8AC3E}">
        <p14:creationId xmlns:p14="http://schemas.microsoft.com/office/powerpoint/2010/main" val="11081492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537</Words>
  <Application>Microsoft Office PowerPoint</Application>
  <PresentationFormat>Personalizar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Abadi</vt:lpstr>
      <vt:lpstr>Abadi Extra Light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Lana</dc:creator>
  <cp:lastModifiedBy>Lana</cp:lastModifiedBy>
  <cp:revision>7</cp:revision>
  <dcterms:created xsi:type="dcterms:W3CDTF">2020-02-27T14:58:49Z</dcterms:created>
  <dcterms:modified xsi:type="dcterms:W3CDTF">2020-02-27T16:07:35Z</dcterms:modified>
</cp:coreProperties>
</file>